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Lst>
  <p:sldSz cy="10972800" cx="82296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 roundtripDataSignature="AMtx7mgsjS2+OVDJxkzTa2IdtKBlYU1V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92fa565090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 name="Google Shape;106;g292fa565090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617220" y="1795781"/>
            <a:ext cx="6995100" cy="3820200"/>
          </a:xfrm>
          <a:prstGeom prst="rect">
            <a:avLst/>
          </a:prstGeom>
          <a:noFill/>
          <a:ln>
            <a:noFill/>
          </a:ln>
        </p:spPr>
        <p:txBody>
          <a:bodyPr anchorCtr="0" anchor="b" bIns="54850" lIns="109700" spcFirstLastPara="1" rIns="109700" wrap="square" tIns="54850">
            <a:normAutofit/>
          </a:bodyPr>
          <a:lstStyle>
            <a:lvl1pPr lvl="0" algn="ctr">
              <a:lnSpc>
                <a:spcPct val="90000"/>
              </a:lnSpc>
              <a:spcBef>
                <a:spcPts val="0"/>
              </a:spcBef>
              <a:spcAft>
                <a:spcPts val="0"/>
              </a:spcAft>
              <a:buClr>
                <a:schemeClr val="dk1"/>
              </a:buClr>
              <a:buSzPts val="5400"/>
              <a:buFont typeface="Calibri"/>
              <a:buNone/>
              <a:defRPr sz="54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13" name="Google Shape;13;p3"/>
          <p:cNvSpPr txBox="1"/>
          <p:nvPr>
            <p:ph idx="1" type="subTitle"/>
          </p:nvPr>
        </p:nvSpPr>
        <p:spPr>
          <a:xfrm>
            <a:off x="1028700" y="5763260"/>
            <a:ext cx="6172200" cy="2649300"/>
          </a:xfrm>
          <a:prstGeom prst="rect">
            <a:avLst/>
          </a:prstGeom>
          <a:noFill/>
          <a:ln>
            <a:noFill/>
          </a:ln>
        </p:spPr>
        <p:txBody>
          <a:bodyPr anchorCtr="0" anchor="t" bIns="54850" lIns="109700" spcFirstLastPara="1" rIns="109700" wrap="square" tIns="54850">
            <a:normAutofit/>
          </a:bodyPr>
          <a:lstStyle>
            <a:lvl1pPr lvl="0" algn="ctr">
              <a:lnSpc>
                <a:spcPct val="90000"/>
              </a:lnSpc>
              <a:spcBef>
                <a:spcPts val="900"/>
              </a:spcBef>
              <a:spcAft>
                <a:spcPts val="0"/>
              </a:spcAft>
              <a:buClr>
                <a:schemeClr val="dk1"/>
              </a:buClr>
              <a:buSzPts val="2200"/>
              <a:buNone/>
              <a:defRPr sz="2200"/>
            </a:lvl1pPr>
            <a:lvl2pPr lvl="1" algn="ctr">
              <a:lnSpc>
                <a:spcPct val="90000"/>
              </a:lnSpc>
              <a:spcBef>
                <a:spcPts val="500"/>
              </a:spcBef>
              <a:spcAft>
                <a:spcPts val="0"/>
              </a:spcAft>
              <a:buClr>
                <a:schemeClr val="dk1"/>
              </a:buClr>
              <a:buSzPts val="1800"/>
              <a:buNone/>
              <a:defRPr sz="1800"/>
            </a:lvl2pPr>
            <a:lvl3pPr lvl="2" algn="ctr">
              <a:lnSpc>
                <a:spcPct val="90000"/>
              </a:lnSpc>
              <a:spcBef>
                <a:spcPts val="500"/>
              </a:spcBef>
              <a:spcAft>
                <a:spcPts val="0"/>
              </a:spcAft>
              <a:buClr>
                <a:schemeClr val="dk1"/>
              </a:buClr>
              <a:buSzPts val="1600"/>
              <a:buNone/>
              <a:defRPr sz="1600"/>
            </a:lvl3pPr>
            <a:lvl4pPr lvl="3" algn="ctr">
              <a:lnSpc>
                <a:spcPct val="90000"/>
              </a:lnSpc>
              <a:spcBef>
                <a:spcPts val="500"/>
              </a:spcBef>
              <a:spcAft>
                <a:spcPts val="0"/>
              </a:spcAft>
              <a:buClr>
                <a:schemeClr val="dk1"/>
              </a:buClr>
              <a:buSzPts val="1400"/>
              <a:buNone/>
              <a:defRPr sz="1400"/>
            </a:lvl4pPr>
            <a:lvl5pPr lvl="4" algn="ctr">
              <a:lnSpc>
                <a:spcPct val="90000"/>
              </a:lnSpc>
              <a:spcBef>
                <a:spcPts val="500"/>
              </a:spcBef>
              <a:spcAft>
                <a:spcPts val="0"/>
              </a:spcAft>
              <a:buClr>
                <a:schemeClr val="dk1"/>
              </a:buClr>
              <a:buSzPts val="1400"/>
              <a:buNone/>
              <a:defRPr sz="1400"/>
            </a:lvl5pPr>
            <a:lvl6pPr lvl="5" algn="ctr">
              <a:lnSpc>
                <a:spcPct val="90000"/>
              </a:lnSpc>
              <a:spcBef>
                <a:spcPts val="500"/>
              </a:spcBef>
              <a:spcAft>
                <a:spcPts val="0"/>
              </a:spcAft>
              <a:buClr>
                <a:schemeClr val="dk1"/>
              </a:buClr>
              <a:buSzPts val="1400"/>
              <a:buNone/>
              <a:defRPr sz="1400"/>
            </a:lvl6pPr>
            <a:lvl7pPr lvl="6" algn="ctr">
              <a:lnSpc>
                <a:spcPct val="90000"/>
              </a:lnSpc>
              <a:spcBef>
                <a:spcPts val="500"/>
              </a:spcBef>
              <a:spcAft>
                <a:spcPts val="0"/>
              </a:spcAft>
              <a:buClr>
                <a:schemeClr val="dk1"/>
              </a:buClr>
              <a:buSzPts val="1400"/>
              <a:buNone/>
              <a:defRPr sz="1400"/>
            </a:lvl7pPr>
            <a:lvl8pPr lvl="7" algn="ctr">
              <a:lnSpc>
                <a:spcPct val="90000"/>
              </a:lnSpc>
              <a:spcBef>
                <a:spcPts val="500"/>
              </a:spcBef>
              <a:spcAft>
                <a:spcPts val="0"/>
              </a:spcAft>
              <a:buClr>
                <a:schemeClr val="dk1"/>
              </a:buClr>
              <a:buSzPts val="1400"/>
              <a:buNone/>
              <a:defRPr sz="1400"/>
            </a:lvl8pPr>
            <a:lvl9pPr lvl="8" algn="ctr">
              <a:lnSpc>
                <a:spcPct val="90000"/>
              </a:lnSpc>
              <a:spcBef>
                <a:spcPts val="500"/>
              </a:spcBef>
              <a:spcAft>
                <a:spcPts val="0"/>
              </a:spcAft>
              <a:buClr>
                <a:schemeClr val="dk1"/>
              </a:buClr>
              <a:buSzPts val="1400"/>
              <a:buNone/>
              <a:defRPr sz="1400"/>
            </a:lvl9pPr>
          </a:lstStyle>
          <a:p/>
        </p:txBody>
      </p:sp>
      <p:sp>
        <p:nvSpPr>
          <p:cNvPr id="14" name="Google Shape;14;p3"/>
          <p:cNvSpPr txBox="1"/>
          <p:nvPr>
            <p:ph idx="10" type="dt"/>
          </p:nvPr>
        </p:nvSpPr>
        <p:spPr>
          <a:xfrm>
            <a:off x="565786" y="10170163"/>
            <a:ext cx="1851600" cy="584100"/>
          </a:xfrm>
          <a:prstGeom prst="rect">
            <a:avLst/>
          </a:prstGeom>
          <a:noFill/>
          <a:ln>
            <a:noFill/>
          </a:ln>
        </p:spPr>
        <p:txBody>
          <a:bodyPr anchorCtr="0" anchor="ctr" bIns="54850" lIns="109700" spcFirstLastPara="1" rIns="109700" wrap="square" tIns="54850">
            <a:noAutofit/>
          </a:bodyPr>
          <a:lstStyle>
            <a:lvl1pPr lvl="0" algn="l">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15" name="Google Shape;15;p3"/>
          <p:cNvSpPr txBox="1"/>
          <p:nvPr>
            <p:ph idx="11" type="ftr"/>
          </p:nvPr>
        </p:nvSpPr>
        <p:spPr>
          <a:xfrm>
            <a:off x="2726056" y="10170163"/>
            <a:ext cx="2777400" cy="584100"/>
          </a:xfrm>
          <a:prstGeom prst="rect">
            <a:avLst/>
          </a:prstGeom>
          <a:noFill/>
          <a:ln>
            <a:noFill/>
          </a:ln>
        </p:spPr>
        <p:txBody>
          <a:bodyPr anchorCtr="0" anchor="ctr" bIns="54850" lIns="109700" spcFirstLastPara="1" rIns="109700" wrap="square" tIns="54850">
            <a:noAutofit/>
          </a:bodyPr>
          <a:lstStyle>
            <a:lvl1pPr lvl="0" algn="ctr">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16" name="Google Shape;16;p3"/>
          <p:cNvSpPr txBox="1"/>
          <p:nvPr>
            <p:ph idx="12" type="sldNum"/>
          </p:nvPr>
        </p:nvSpPr>
        <p:spPr>
          <a:xfrm>
            <a:off x="5812156" y="10170163"/>
            <a:ext cx="1851600" cy="584100"/>
          </a:xfrm>
          <a:prstGeom prst="rect">
            <a:avLst/>
          </a:prstGeom>
          <a:noFill/>
          <a:ln>
            <a:noFill/>
          </a:ln>
        </p:spPr>
        <p:txBody>
          <a:bodyPr anchorCtr="0" anchor="ctr" bIns="54850" lIns="109700" spcFirstLastPara="1" rIns="109700" wrap="square" tIns="5485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565786" y="584203"/>
            <a:ext cx="7098000" cy="2121000"/>
          </a:xfrm>
          <a:prstGeom prst="rect">
            <a:avLst/>
          </a:prstGeom>
          <a:noFill/>
          <a:ln>
            <a:noFill/>
          </a:ln>
        </p:spPr>
        <p:txBody>
          <a:bodyPr anchorCtr="0" anchor="ctr" bIns="54850" lIns="109700" spcFirstLastPara="1" rIns="109700" wrap="square" tIns="54850">
            <a:normAutofit/>
          </a:bodyPr>
          <a:lstStyle>
            <a:lvl1pPr lvl="0" algn="l">
              <a:lnSpc>
                <a:spcPct val="90000"/>
              </a:lnSpc>
              <a:spcBef>
                <a:spcPts val="0"/>
              </a:spcBef>
              <a:spcAft>
                <a:spcPts val="0"/>
              </a:spcAft>
              <a:buClr>
                <a:schemeClr val="dk1"/>
              </a:buClr>
              <a:buSzPts val="22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70" name="Google Shape;70;p12"/>
          <p:cNvSpPr txBox="1"/>
          <p:nvPr>
            <p:ph idx="1" type="body"/>
          </p:nvPr>
        </p:nvSpPr>
        <p:spPr>
          <a:xfrm rot="5400000">
            <a:off x="633766" y="2853050"/>
            <a:ext cx="6962100" cy="7098000"/>
          </a:xfrm>
          <a:prstGeom prst="rect">
            <a:avLst/>
          </a:prstGeom>
          <a:noFill/>
          <a:ln>
            <a:noFill/>
          </a:ln>
        </p:spPr>
        <p:txBody>
          <a:bodyPr anchorCtr="0" anchor="t" bIns="54850" lIns="109700" spcFirstLastPara="1" rIns="109700" wrap="square" tIns="54850">
            <a:normAutofit/>
          </a:bodyPr>
          <a:lstStyle>
            <a:lvl1pPr indent="-368300" lvl="0" marL="457200" algn="l">
              <a:lnSpc>
                <a:spcPct val="90000"/>
              </a:lnSpc>
              <a:spcBef>
                <a:spcPts val="900"/>
              </a:spcBef>
              <a:spcAft>
                <a:spcPts val="0"/>
              </a:spcAft>
              <a:buClr>
                <a:schemeClr val="dk1"/>
              </a:buClr>
              <a:buSzPts val="2200"/>
              <a:buChar char="•"/>
              <a:defRPr/>
            </a:lvl1pPr>
            <a:lvl2pPr indent="-368300" lvl="1" marL="914400" algn="l">
              <a:lnSpc>
                <a:spcPct val="90000"/>
              </a:lnSpc>
              <a:spcBef>
                <a:spcPts val="500"/>
              </a:spcBef>
              <a:spcAft>
                <a:spcPts val="0"/>
              </a:spcAft>
              <a:buClr>
                <a:schemeClr val="dk1"/>
              </a:buClr>
              <a:buSzPts val="2200"/>
              <a:buChar char="•"/>
              <a:defRPr/>
            </a:lvl2pPr>
            <a:lvl3pPr indent="-368300" lvl="2" marL="1371600" algn="l">
              <a:lnSpc>
                <a:spcPct val="90000"/>
              </a:lnSpc>
              <a:spcBef>
                <a:spcPts val="500"/>
              </a:spcBef>
              <a:spcAft>
                <a:spcPts val="0"/>
              </a:spcAft>
              <a:buClr>
                <a:schemeClr val="dk1"/>
              </a:buClr>
              <a:buSzPts val="2200"/>
              <a:buChar char="•"/>
              <a:defRPr/>
            </a:lvl3pPr>
            <a:lvl4pPr indent="-368300" lvl="3" marL="1828800" algn="l">
              <a:lnSpc>
                <a:spcPct val="90000"/>
              </a:lnSpc>
              <a:spcBef>
                <a:spcPts val="500"/>
              </a:spcBef>
              <a:spcAft>
                <a:spcPts val="0"/>
              </a:spcAft>
              <a:buClr>
                <a:schemeClr val="dk1"/>
              </a:buClr>
              <a:buSzPts val="2200"/>
              <a:buChar char="•"/>
              <a:defRPr/>
            </a:lvl4pPr>
            <a:lvl5pPr indent="-368300" lvl="4" marL="2286000" algn="l">
              <a:lnSpc>
                <a:spcPct val="90000"/>
              </a:lnSpc>
              <a:spcBef>
                <a:spcPts val="500"/>
              </a:spcBef>
              <a:spcAft>
                <a:spcPts val="0"/>
              </a:spcAft>
              <a:buClr>
                <a:schemeClr val="dk1"/>
              </a:buClr>
              <a:buSzPts val="2200"/>
              <a:buChar char="•"/>
              <a:defRPr/>
            </a:lvl5pPr>
            <a:lvl6pPr indent="-368300" lvl="5" marL="2743200" algn="l">
              <a:lnSpc>
                <a:spcPct val="90000"/>
              </a:lnSpc>
              <a:spcBef>
                <a:spcPts val="500"/>
              </a:spcBef>
              <a:spcAft>
                <a:spcPts val="0"/>
              </a:spcAft>
              <a:buClr>
                <a:schemeClr val="dk1"/>
              </a:buClr>
              <a:buSzPts val="2200"/>
              <a:buChar char="•"/>
              <a:defRPr/>
            </a:lvl6pPr>
            <a:lvl7pPr indent="-368300" lvl="6" marL="3200400" algn="l">
              <a:lnSpc>
                <a:spcPct val="90000"/>
              </a:lnSpc>
              <a:spcBef>
                <a:spcPts val="500"/>
              </a:spcBef>
              <a:spcAft>
                <a:spcPts val="0"/>
              </a:spcAft>
              <a:buClr>
                <a:schemeClr val="dk1"/>
              </a:buClr>
              <a:buSzPts val="2200"/>
              <a:buChar char="•"/>
              <a:defRPr/>
            </a:lvl7pPr>
            <a:lvl8pPr indent="-368300" lvl="7" marL="3657600" algn="l">
              <a:lnSpc>
                <a:spcPct val="90000"/>
              </a:lnSpc>
              <a:spcBef>
                <a:spcPts val="500"/>
              </a:spcBef>
              <a:spcAft>
                <a:spcPts val="0"/>
              </a:spcAft>
              <a:buClr>
                <a:schemeClr val="dk1"/>
              </a:buClr>
              <a:buSzPts val="2200"/>
              <a:buChar char="•"/>
              <a:defRPr/>
            </a:lvl8pPr>
            <a:lvl9pPr indent="-368300" lvl="8" marL="4114800" algn="l">
              <a:lnSpc>
                <a:spcPct val="90000"/>
              </a:lnSpc>
              <a:spcBef>
                <a:spcPts val="500"/>
              </a:spcBef>
              <a:spcAft>
                <a:spcPts val="0"/>
              </a:spcAft>
              <a:buClr>
                <a:schemeClr val="dk1"/>
              </a:buClr>
              <a:buSzPts val="2200"/>
              <a:buChar char="•"/>
              <a:defRPr/>
            </a:lvl9pPr>
          </a:lstStyle>
          <a:p/>
        </p:txBody>
      </p:sp>
      <p:sp>
        <p:nvSpPr>
          <p:cNvPr id="71" name="Google Shape;71;p12"/>
          <p:cNvSpPr txBox="1"/>
          <p:nvPr>
            <p:ph idx="10" type="dt"/>
          </p:nvPr>
        </p:nvSpPr>
        <p:spPr>
          <a:xfrm>
            <a:off x="565786" y="10170163"/>
            <a:ext cx="1851600" cy="584100"/>
          </a:xfrm>
          <a:prstGeom prst="rect">
            <a:avLst/>
          </a:prstGeom>
          <a:noFill/>
          <a:ln>
            <a:noFill/>
          </a:ln>
        </p:spPr>
        <p:txBody>
          <a:bodyPr anchorCtr="0" anchor="ctr" bIns="54850" lIns="109700" spcFirstLastPara="1" rIns="109700" wrap="square" tIns="54850">
            <a:noAutofit/>
          </a:bodyPr>
          <a:lstStyle>
            <a:lvl1pPr lvl="0" algn="l">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72" name="Google Shape;72;p12"/>
          <p:cNvSpPr txBox="1"/>
          <p:nvPr>
            <p:ph idx="11" type="ftr"/>
          </p:nvPr>
        </p:nvSpPr>
        <p:spPr>
          <a:xfrm>
            <a:off x="2726056" y="10170163"/>
            <a:ext cx="2777400" cy="584100"/>
          </a:xfrm>
          <a:prstGeom prst="rect">
            <a:avLst/>
          </a:prstGeom>
          <a:noFill/>
          <a:ln>
            <a:noFill/>
          </a:ln>
        </p:spPr>
        <p:txBody>
          <a:bodyPr anchorCtr="0" anchor="ctr" bIns="54850" lIns="109700" spcFirstLastPara="1" rIns="109700" wrap="square" tIns="54850">
            <a:noAutofit/>
          </a:bodyPr>
          <a:lstStyle>
            <a:lvl1pPr lvl="0" algn="ctr">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73" name="Google Shape;73;p12"/>
          <p:cNvSpPr txBox="1"/>
          <p:nvPr>
            <p:ph idx="12" type="sldNum"/>
          </p:nvPr>
        </p:nvSpPr>
        <p:spPr>
          <a:xfrm>
            <a:off x="5812156" y="10170163"/>
            <a:ext cx="1851600" cy="584100"/>
          </a:xfrm>
          <a:prstGeom prst="rect">
            <a:avLst/>
          </a:prstGeom>
          <a:noFill/>
          <a:ln>
            <a:noFill/>
          </a:ln>
        </p:spPr>
        <p:txBody>
          <a:bodyPr anchorCtr="0" anchor="ctr" bIns="54850" lIns="109700" spcFirstLastPara="1" rIns="109700" wrap="square" tIns="5485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2127166" y="4346351"/>
            <a:ext cx="9298800" cy="1774500"/>
          </a:xfrm>
          <a:prstGeom prst="rect">
            <a:avLst/>
          </a:prstGeom>
          <a:noFill/>
          <a:ln>
            <a:noFill/>
          </a:ln>
        </p:spPr>
        <p:txBody>
          <a:bodyPr anchorCtr="0" anchor="ctr" bIns="54850" lIns="109700" spcFirstLastPara="1" rIns="109700" wrap="square" tIns="54850">
            <a:normAutofit/>
          </a:bodyPr>
          <a:lstStyle>
            <a:lvl1pPr lvl="0" algn="l">
              <a:lnSpc>
                <a:spcPct val="90000"/>
              </a:lnSpc>
              <a:spcBef>
                <a:spcPts val="0"/>
              </a:spcBef>
              <a:spcAft>
                <a:spcPts val="0"/>
              </a:spcAft>
              <a:buClr>
                <a:schemeClr val="dk1"/>
              </a:buClr>
              <a:buSzPts val="22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76" name="Google Shape;76;p13"/>
          <p:cNvSpPr txBox="1"/>
          <p:nvPr>
            <p:ph idx="1" type="body"/>
          </p:nvPr>
        </p:nvSpPr>
        <p:spPr>
          <a:xfrm rot="5400000">
            <a:off x="-1473262" y="2623301"/>
            <a:ext cx="9298800" cy="5220600"/>
          </a:xfrm>
          <a:prstGeom prst="rect">
            <a:avLst/>
          </a:prstGeom>
          <a:noFill/>
          <a:ln>
            <a:noFill/>
          </a:ln>
        </p:spPr>
        <p:txBody>
          <a:bodyPr anchorCtr="0" anchor="t" bIns="54850" lIns="109700" spcFirstLastPara="1" rIns="109700" wrap="square" tIns="54850">
            <a:normAutofit/>
          </a:bodyPr>
          <a:lstStyle>
            <a:lvl1pPr indent="-368300" lvl="0" marL="457200" algn="l">
              <a:lnSpc>
                <a:spcPct val="90000"/>
              </a:lnSpc>
              <a:spcBef>
                <a:spcPts val="900"/>
              </a:spcBef>
              <a:spcAft>
                <a:spcPts val="0"/>
              </a:spcAft>
              <a:buClr>
                <a:schemeClr val="dk1"/>
              </a:buClr>
              <a:buSzPts val="2200"/>
              <a:buChar char="•"/>
              <a:defRPr/>
            </a:lvl1pPr>
            <a:lvl2pPr indent="-368300" lvl="1" marL="914400" algn="l">
              <a:lnSpc>
                <a:spcPct val="90000"/>
              </a:lnSpc>
              <a:spcBef>
                <a:spcPts val="500"/>
              </a:spcBef>
              <a:spcAft>
                <a:spcPts val="0"/>
              </a:spcAft>
              <a:buClr>
                <a:schemeClr val="dk1"/>
              </a:buClr>
              <a:buSzPts val="2200"/>
              <a:buChar char="•"/>
              <a:defRPr/>
            </a:lvl2pPr>
            <a:lvl3pPr indent="-368300" lvl="2" marL="1371600" algn="l">
              <a:lnSpc>
                <a:spcPct val="90000"/>
              </a:lnSpc>
              <a:spcBef>
                <a:spcPts val="500"/>
              </a:spcBef>
              <a:spcAft>
                <a:spcPts val="0"/>
              </a:spcAft>
              <a:buClr>
                <a:schemeClr val="dk1"/>
              </a:buClr>
              <a:buSzPts val="2200"/>
              <a:buChar char="•"/>
              <a:defRPr/>
            </a:lvl3pPr>
            <a:lvl4pPr indent="-368300" lvl="3" marL="1828800" algn="l">
              <a:lnSpc>
                <a:spcPct val="90000"/>
              </a:lnSpc>
              <a:spcBef>
                <a:spcPts val="500"/>
              </a:spcBef>
              <a:spcAft>
                <a:spcPts val="0"/>
              </a:spcAft>
              <a:buClr>
                <a:schemeClr val="dk1"/>
              </a:buClr>
              <a:buSzPts val="2200"/>
              <a:buChar char="•"/>
              <a:defRPr/>
            </a:lvl4pPr>
            <a:lvl5pPr indent="-368300" lvl="4" marL="2286000" algn="l">
              <a:lnSpc>
                <a:spcPct val="90000"/>
              </a:lnSpc>
              <a:spcBef>
                <a:spcPts val="500"/>
              </a:spcBef>
              <a:spcAft>
                <a:spcPts val="0"/>
              </a:spcAft>
              <a:buClr>
                <a:schemeClr val="dk1"/>
              </a:buClr>
              <a:buSzPts val="2200"/>
              <a:buChar char="•"/>
              <a:defRPr/>
            </a:lvl5pPr>
            <a:lvl6pPr indent="-368300" lvl="5" marL="2743200" algn="l">
              <a:lnSpc>
                <a:spcPct val="90000"/>
              </a:lnSpc>
              <a:spcBef>
                <a:spcPts val="500"/>
              </a:spcBef>
              <a:spcAft>
                <a:spcPts val="0"/>
              </a:spcAft>
              <a:buClr>
                <a:schemeClr val="dk1"/>
              </a:buClr>
              <a:buSzPts val="2200"/>
              <a:buChar char="•"/>
              <a:defRPr/>
            </a:lvl6pPr>
            <a:lvl7pPr indent="-368300" lvl="6" marL="3200400" algn="l">
              <a:lnSpc>
                <a:spcPct val="90000"/>
              </a:lnSpc>
              <a:spcBef>
                <a:spcPts val="500"/>
              </a:spcBef>
              <a:spcAft>
                <a:spcPts val="0"/>
              </a:spcAft>
              <a:buClr>
                <a:schemeClr val="dk1"/>
              </a:buClr>
              <a:buSzPts val="2200"/>
              <a:buChar char="•"/>
              <a:defRPr/>
            </a:lvl7pPr>
            <a:lvl8pPr indent="-368300" lvl="7" marL="3657600" algn="l">
              <a:lnSpc>
                <a:spcPct val="90000"/>
              </a:lnSpc>
              <a:spcBef>
                <a:spcPts val="500"/>
              </a:spcBef>
              <a:spcAft>
                <a:spcPts val="0"/>
              </a:spcAft>
              <a:buClr>
                <a:schemeClr val="dk1"/>
              </a:buClr>
              <a:buSzPts val="2200"/>
              <a:buChar char="•"/>
              <a:defRPr/>
            </a:lvl8pPr>
            <a:lvl9pPr indent="-368300" lvl="8" marL="4114800" algn="l">
              <a:lnSpc>
                <a:spcPct val="90000"/>
              </a:lnSpc>
              <a:spcBef>
                <a:spcPts val="500"/>
              </a:spcBef>
              <a:spcAft>
                <a:spcPts val="0"/>
              </a:spcAft>
              <a:buClr>
                <a:schemeClr val="dk1"/>
              </a:buClr>
              <a:buSzPts val="2200"/>
              <a:buChar char="•"/>
              <a:defRPr/>
            </a:lvl9pPr>
          </a:lstStyle>
          <a:p/>
        </p:txBody>
      </p:sp>
      <p:sp>
        <p:nvSpPr>
          <p:cNvPr id="77" name="Google Shape;77;p13"/>
          <p:cNvSpPr txBox="1"/>
          <p:nvPr>
            <p:ph idx="10" type="dt"/>
          </p:nvPr>
        </p:nvSpPr>
        <p:spPr>
          <a:xfrm>
            <a:off x="565786" y="10170163"/>
            <a:ext cx="1851600" cy="584100"/>
          </a:xfrm>
          <a:prstGeom prst="rect">
            <a:avLst/>
          </a:prstGeom>
          <a:noFill/>
          <a:ln>
            <a:noFill/>
          </a:ln>
        </p:spPr>
        <p:txBody>
          <a:bodyPr anchorCtr="0" anchor="ctr" bIns="54850" lIns="109700" spcFirstLastPara="1" rIns="109700" wrap="square" tIns="54850">
            <a:noAutofit/>
          </a:bodyPr>
          <a:lstStyle>
            <a:lvl1pPr lvl="0" algn="l">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78" name="Google Shape;78;p13"/>
          <p:cNvSpPr txBox="1"/>
          <p:nvPr>
            <p:ph idx="11" type="ftr"/>
          </p:nvPr>
        </p:nvSpPr>
        <p:spPr>
          <a:xfrm>
            <a:off x="2726056" y="10170163"/>
            <a:ext cx="2777400" cy="584100"/>
          </a:xfrm>
          <a:prstGeom prst="rect">
            <a:avLst/>
          </a:prstGeom>
          <a:noFill/>
          <a:ln>
            <a:noFill/>
          </a:ln>
        </p:spPr>
        <p:txBody>
          <a:bodyPr anchorCtr="0" anchor="ctr" bIns="54850" lIns="109700" spcFirstLastPara="1" rIns="109700" wrap="square" tIns="54850">
            <a:noAutofit/>
          </a:bodyPr>
          <a:lstStyle>
            <a:lvl1pPr lvl="0" algn="ctr">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79" name="Google Shape;79;p13"/>
          <p:cNvSpPr txBox="1"/>
          <p:nvPr>
            <p:ph idx="12" type="sldNum"/>
          </p:nvPr>
        </p:nvSpPr>
        <p:spPr>
          <a:xfrm>
            <a:off x="5812156" y="10170163"/>
            <a:ext cx="1851600" cy="584100"/>
          </a:xfrm>
          <a:prstGeom prst="rect">
            <a:avLst/>
          </a:prstGeom>
          <a:noFill/>
          <a:ln>
            <a:noFill/>
          </a:ln>
        </p:spPr>
        <p:txBody>
          <a:bodyPr anchorCtr="0" anchor="ctr" bIns="54850" lIns="109700" spcFirstLastPara="1" rIns="109700" wrap="square" tIns="5485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4"/>
          <p:cNvSpPr txBox="1"/>
          <p:nvPr>
            <p:ph type="title"/>
          </p:nvPr>
        </p:nvSpPr>
        <p:spPr>
          <a:xfrm>
            <a:off x="565786" y="584203"/>
            <a:ext cx="7098000" cy="2121000"/>
          </a:xfrm>
          <a:prstGeom prst="rect">
            <a:avLst/>
          </a:prstGeom>
          <a:noFill/>
          <a:ln>
            <a:noFill/>
          </a:ln>
        </p:spPr>
        <p:txBody>
          <a:bodyPr anchorCtr="0" anchor="ctr" bIns="54850" lIns="109700" spcFirstLastPara="1" rIns="109700" wrap="square" tIns="54850">
            <a:normAutofit/>
          </a:bodyPr>
          <a:lstStyle>
            <a:lvl1pPr lvl="0" algn="l">
              <a:lnSpc>
                <a:spcPct val="90000"/>
              </a:lnSpc>
              <a:spcBef>
                <a:spcPts val="0"/>
              </a:spcBef>
              <a:spcAft>
                <a:spcPts val="0"/>
              </a:spcAft>
              <a:buClr>
                <a:schemeClr val="dk1"/>
              </a:buClr>
              <a:buSzPts val="22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19" name="Google Shape;19;p4"/>
          <p:cNvSpPr txBox="1"/>
          <p:nvPr>
            <p:ph idx="1" type="body"/>
          </p:nvPr>
        </p:nvSpPr>
        <p:spPr>
          <a:xfrm>
            <a:off x="565786" y="2921000"/>
            <a:ext cx="7098000" cy="6962100"/>
          </a:xfrm>
          <a:prstGeom prst="rect">
            <a:avLst/>
          </a:prstGeom>
          <a:noFill/>
          <a:ln>
            <a:noFill/>
          </a:ln>
        </p:spPr>
        <p:txBody>
          <a:bodyPr anchorCtr="0" anchor="t" bIns="54850" lIns="109700" spcFirstLastPara="1" rIns="109700" wrap="square" tIns="54850">
            <a:normAutofit/>
          </a:bodyPr>
          <a:lstStyle>
            <a:lvl1pPr indent="-368300" lvl="0" marL="457200" algn="l">
              <a:lnSpc>
                <a:spcPct val="90000"/>
              </a:lnSpc>
              <a:spcBef>
                <a:spcPts val="900"/>
              </a:spcBef>
              <a:spcAft>
                <a:spcPts val="0"/>
              </a:spcAft>
              <a:buClr>
                <a:schemeClr val="dk1"/>
              </a:buClr>
              <a:buSzPts val="2200"/>
              <a:buChar char="•"/>
              <a:defRPr/>
            </a:lvl1pPr>
            <a:lvl2pPr indent="-368300" lvl="1" marL="914400" algn="l">
              <a:lnSpc>
                <a:spcPct val="90000"/>
              </a:lnSpc>
              <a:spcBef>
                <a:spcPts val="500"/>
              </a:spcBef>
              <a:spcAft>
                <a:spcPts val="0"/>
              </a:spcAft>
              <a:buClr>
                <a:schemeClr val="dk1"/>
              </a:buClr>
              <a:buSzPts val="2200"/>
              <a:buChar char="•"/>
              <a:defRPr/>
            </a:lvl2pPr>
            <a:lvl3pPr indent="-368300" lvl="2" marL="1371600" algn="l">
              <a:lnSpc>
                <a:spcPct val="90000"/>
              </a:lnSpc>
              <a:spcBef>
                <a:spcPts val="500"/>
              </a:spcBef>
              <a:spcAft>
                <a:spcPts val="0"/>
              </a:spcAft>
              <a:buClr>
                <a:schemeClr val="dk1"/>
              </a:buClr>
              <a:buSzPts val="2200"/>
              <a:buChar char="•"/>
              <a:defRPr/>
            </a:lvl3pPr>
            <a:lvl4pPr indent="-368300" lvl="3" marL="1828800" algn="l">
              <a:lnSpc>
                <a:spcPct val="90000"/>
              </a:lnSpc>
              <a:spcBef>
                <a:spcPts val="500"/>
              </a:spcBef>
              <a:spcAft>
                <a:spcPts val="0"/>
              </a:spcAft>
              <a:buClr>
                <a:schemeClr val="dk1"/>
              </a:buClr>
              <a:buSzPts val="2200"/>
              <a:buChar char="•"/>
              <a:defRPr/>
            </a:lvl4pPr>
            <a:lvl5pPr indent="-368300" lvl="4" marL="2286000" algn="l">
              <a:lnSpc>
                <a:spcPct val="90000"/>
              </a:lnSpc>
              <a:spcBef>
                <a:spcPts val="500"/>
              </a:spcBef>
              <a:spcAft>
                <a:spcPts val="0"/>
              </a:spcAft>
              <a:buClr>
                <a:schemeClr val="dk1"/>
              </a:buClr>
              <a:buSzPts val="2200"/>
              <a:buChar char="•"/>
              <a:defRPr/>
            </a:lvl5pPr>
            <a:lvl6pPr indent="-368300" lvl="5" marL="2743200" algn="l">
              <a:lnSpc>
                <a:spcPct val="90000"/>
              </a:lnSpc>
              <a:spcBef>
                <a:spcPts val="500"/>
              </a:spcBef>
              <a:spcAft>
                <a:spcPts val="0"/>
              </a:spcAft>
              <a:buClr>
                <a:schemeClr val="dk1"/>
              </a:buClr>
              <a:buSzPts val="2200"/>
              <a:buChar char="•"/>
              <a:defRPr/>
            </a:lvl6pPr>
            <a:lvl7pPr indent="-368300" lvl="6" marL="3200400" algn="l">
              <a:lnSpc>
                <a:spcPct val="90000"/>
              </a:lnSpc>
              <a:spcBef>
                <a:spcPts val="500"/>
              </a:spcBef>
              <a:spcAft>
                <a:spcPts val="0"/>
              </a:spcAft>
              <a:buClr>
                <a:schemeClr val="dk1"/>
              </a:buClr>
              <a:buSzPts val="2200"/>
              <a:buChar char="•"/>
              <a:defRPr/>
            </a:lvl7pPr>
            <a:lvl8pPr indent="-368300" lvl="7" marL="3657600" algn="l">
              <a:lnSpc>
                <a:spcPct val="90000"/>
              </a:lnSpc>
              <a:spcBef>
                <a:spcPts val="500"/>
              </a:spcBef>
              <a:spcAft>
                <a:spcPts val="0"/>
              </a:spcAft>
              <a:buClr>
                <a:schemeClr val="dk1"/>
              </a:buClr>
              <a:buSzPts val="2200"/>
              <a:buChar char="•"/>
              <a:defRPr/>
            </a:lvl8pPr>
            <a:lvl9pPr indent="-368300" lvl="8" marL="4114800" algn="l">
              <a:lnSpc>
                <a:spcPct val="90000"/>
              </a:lnSpc>
              <a:spcBef>
                <a:spcPts val="500"/>
              </a:spcBef>
              <a:spcAft>
                <a:spcPts val="0"/>
              </a:spcAft>
              <a:buClr>
                <a:schemeClr val="dk1"/>
              </a:buClr>
              <a:buSzPts val="2200"/>
              <a:buChar char="•"/>
              <a:defRPr/>
            </a:lvl9pPr>
          </a:lstStyle>
          <a:p/>
        </p:txBody>
      </p:sp>
      <p:sp>
        <p:nvSpPr>
          <p:cNvPr id="20" name="Google Shape;20;p4"/>
          <p:cNvSpPr txBox="1"/>
          <p:nvPr>
            <p:ph idx="10" type="dt"/>
          </p:nvPr>
        </p:nvSpPr>
        <p:spPr>
          <a:xfrm>
            <a:off x="565786" y="10170163"/>
            <a:ext cx="1851600" cy="584100"/>
          </a:xfrm>
          <a:prstGeom prst="rect">
            <a:avLst/>
          </a:prstGeom>
          <a:noFill/>
          <a:ln>
            <a:noFill/>
          </a:ln>
        </p:spPr>
        <p:txBody>
          <a:bodyPr anchorCtr="0" anchor="ctr" bIns="54850" lIns="109700" spcFirstLastPara="1" rIns="109700" wrap="square" tIns="54850">
            <a:noAutofit/>
          </a:bodyPr>
          <a:lstStyle>
            <a:lvl1pPr lvl="0" algn="l">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21" name="Google Shape;21;p4"/>
          <p:cNvSpPr txBox="1"/>
          <p:nvPr>
            <p:ph idx="11" type="ftr"/>
          </p:nvPr>
        </p:nvSpPr>
        <p:spPr>
          <a:xfrm>
            <a:off x="2726056" y="10170163"/>
            <a:ext cx="2777400" cy="584100"/>
          </a:xfrm>
          <a:prstGeom prst="rect">
            <a:avLst/>
          </a:prstGeom>
          <a:noFill/>
          <a:ln>
            <a:noFill/>
          </a:ln>
        </p:spPr>
        <p:txBody>
          <a:bodyPr anchorCtr="0" anchor="ctr" bIns="54850" lIns="109700" spcFirstLastPara="1" rIns="109700" wrap="square" tIns="54850">
            <a:noAutofit/>
          </a:bodyPr>
          <a:lstStyle>
            <a:lvl1pPr lvl="0" algn="ctr">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22" name="Google Shape;22;p4"/>
          <p:cNvSpPr txBox="1"/>
          <p:nvPr>
            <p:ph idx="12" type="sldNum"/>
          </p:nvPr>
        </p:nvSpPr>
        <p:spPr>
          <a:xfrm>
            <a:off x="5812156" y="10170163"/>
            <a:ext cx="1851600" cy="584100"/>
          </a:xfrm>
          <a:prstGeom prst="rect">
            <a:avLst/>
          </a:prstGeom>
          <a:noFill/>
          <a:ln>
            <a:noFill/>
          </a:ln>
        </p:spPr>
        <p:txBody>
          <a:bodyPr anchorCtr="0" anchor="ctr" bIns="54850" lIns="109700" spcFirstLastPara="1" rIns="109700" wrap="square" tIns="5485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561499" y="2735584"/>
            <a:ext cx="7098000" cy="4564500"/>
          </a:xfrm>
          <a:prstGeom prst="rect">
            <a:avLst/>
          </a:prstGeom>
          <a:noFill/>
          <a:ln>
            <a:noFill/>
          </a:ln>
        </p:spPr>
        <p:txBody>
          <a:bodyPr anchorCtr="0" anchor="b" bIns="54850" lIns="109700" spcFirstLastPara="1" rIns="109700" wrap="square" tIns="54850">
            <a:normAutofit/>
          </a:bodyPr>
          <a:lstStyle>
            <a:lvl1pPr lvl="0" algn="l">
              <a:lnSpc>
                <a:spcPct val="90000"/>
              </a:lnSpc>
              <a:spcBef>
                <a:spcPts val="0"/>
              </a:spcBef>
              <a:spcAft>
                <a:spcPts val="0"/>
              </a:spcAft>
              <a:buClr>
                <a:schemeClr val="dk1"/>
              </a:buClr>
              <a:buSzPts val="5400"/>
              <a:buFont typeface="Calibri"/>
              <a:buNone/>
              <a:defRPr sz="54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25" name="Google Shape;25;p5"/>
          <p:cNvSpPr txBox="1"/>
          <p:nvPr>
            <p:ph idx="1" type="body"/>
          </p:nvPr>
        </p:nvSpPr>
        <p:spPr>
          <a:xfrm>
            <a:off x="561499" y="7343143"/>
            <a:ext cx="7098000" cy="2400300"/>
          </a:xfrm>
          <a:prstGeom prst="rect">
            <a:avLst/>
          </a:prstGeom>
          <a:noFill/>
          <a:ln>
            <a:noFill/>
          </a:ln>
        </p:spPr>
        <p:txBody>
          <a:bodyPr anchorCtr="0" anchor="t" bIns="54850" lIns="109700" spcFirstLastPara="1" rIns="109700" wrap="square" tIns="54850">
            <a:normAutofit/>
          </a:bodyPr>
          <a:lstStyle>
            <a:lvl1pPr indent="-228600" lvl="0" marL="457200" algn="l">
              <a:lnSpc>
                <a:spcPct val="90000"/>
              </a:lnSpc>
              <a:spcBef>
                <a:spcPts val="900"/>
              </a:spcBef>
              <a:spcAft>
                <a:spcPts val="0"/>
              </a:spcAft>
              <a:buClr>
                <a:schemeClr val="dk1"/>
              </a:buClr>
              <a:buSzPts val="2200"/>
              <a:buNone/>
              <a:defRPr sz="2200">
                <a:solidFill>
                  <a:schemeClr val="dk1"/>
                </a:solidFill>
              </a:defRPr>
            </a:lvl1pPr>
            <a:lvl2pPr indent="-228600" lvl="1" marL="914400" algn="l">
              <a:lnSpc>
                <a:spcPct val="90000"/>
              </a:lnSpc>
              <a:spcBef>
                <a:spcPts val="500"/>
              </a:spcBef>
              <a:spcAft>
                <a:spcPts val="0"/>
              </a:spcAft>
              <a:buClr>
                <a:srgbClr val="888888"/>
              </a:buClr>
              <a:buSzPts val="1800"/>
              <a:buNone/>
              <a:defRPr sz="1800">
                <a:solidFill>
                  <a:srgbClr val="888888"/>
                </a:solidFill>
              </a:defRPr>
            </a:lvl2pPr>
            <a:lvl3pPr indent="-228600" lvl="2" marL="1371600" algn="l">
              <a:lnSpc>
                <a:spcPct val="90000"/>
              </a:lnSpc>
              <a:spcBef>
                <a:spcPts val="500"/>
              </a:spcBef>
              <a:spcAft>
                <a:spcPts val="0"/>
              </a:spcAft>
              <a:buClr>
                <a:srgbClr val="888888"/>
              </a:buClr>
              <a:buSzPts val="1600"/>
              <a:buNone/>
              <a:defRPr sz="1600">
                <a:solidFill>
                  <a:srgbClr val="888888"/>
                </a:solidFill>
              </a:defRPr>
            </a:lvl3pPr>
            <a:lvl4pPr indent="-228600" lvl="3" marL="1828800" algn="l">
              <a:lnSpc>
                <a:spcPct val="90000"/>
              </a:lnSpc>
              <a:spcBef>
                <a:spcPts val="500"/>
              </a:spcBef>
              <a:spcAft>
                <a:spcPts val="0"/>
              </a:spcAft>
              <a:buClr>
                <a:srgbClr val="888888"/>
              </a:buClr>
              <a:buSzPts val="1400"/>
              <a:buNone/>
              <a:defRPr sz="1400">
                <a:solidFill>
                  <a:srgbClr val="888888"/>
                </a:solidFill>
              </a:defRPr>
            </a:lvl4pPr>
            <a:lvl5pPr indent="-228600" lvl="4" marL="2286000" algn="l">
              <a:lnSpc>
                <a:spcPct val="90000"/>
              </a:lnSpc>
              <a:spcBef>
                <a:spcPts val="500"/>
              </a:spcBef>
              <a:spcAft>
                <a:spcPts val="0"/>
              </a:spcAft>
              <a:buClr>
                <a:srgbClr val="888888"/>
              </a:buClr>
              <a:buSzPts val="1400"/>
              <a:buNone/>
              <a:defRPr sz="1400">
                <a:solidFill>
                  <a:srgbClr val="888888"/>
                </a:solidFill>
              </a:defRPr>
            </a:lvl5pPr>
            <a:lvl6pPr indent="-228600" lvl="5" marL="2743200" algn="l">
              <a:lnSpc>
                <a:spcPct val="90000"/>
              </a:lnSpc>
              <a:spcBef>
                <a:spcPts val="500"/>
              </a:spcBef>
              <a:spcAft>
                <a:spcPts val="0"/>
              </a:spcAft>
              <a:buClr>
                <a:srgbClr val="888888"/>
              </a:buClr>
              <a:buSzPts val="1400"/>
              <a:buNone/>
              <a:defRPr sz="1400">
                <a:solidFill>
                  <a:srgbClr val="888888"/>
                </a:solidFill>
              </a:defRPr>
            </a:lvl6pPr>
            <a:lvl7pPr indent="-228600" lvl="6" marL="3200400" algn="l">
              <a:lnSpc>
                <a:spcPct val="90000"/>
              </a:lnSpc>
              <a:spcBef>
                <a:spcPts val="500"/>
              </a:spcBef>
              <a:spcAft>
                <a:spcPts val="0"/>
              </a:spcAft>
              <a:buClr>
                <a:srgbClr val="888888"/>
              </a:buClr>
              <a:buSzPts val="1400"/>
              <a:buNone/>
              <a:defRPr sz="1400">
                <a:solidFill>
                  <a:srgbClr val="888888"/>
                </a:solidFill>
              </a:defRPr>
            </a:lvl7pPr>
            <a:lvl8pPr indent="-228600" lvl="7" marL="3657600" algn="l">
              <a:lnSpc>
                <a:spcPct val="90000"/>
              </a:lnSpc>
              <a:spcBef>
                <a:spcPts val="500"/>
              </a:spcBef>
              <a:spcAft>
                <a:spcPts val="0"/>
              </a:spcAft>
              <a:buClr>
                <a:srgbClr val="888888"/>
              </a:buClr>
              <a:buSzPts val="1400"/>
              <a:buNone/>
              <a:defRPr sz="1400">
                <a:solidFill>
                  <a:srgbClr val="888888"/>
                </a:solidFill>
              </a:defRPr>
            </a:lvl8pPr>
            <a:lvl9pPr indent="-228600" lvl="8" marL="4114800" algn="l">
              <a:lnSpc>
                <a:spcPct val="90000"/>
              </a:lnSpc>
              <a:spcBef>
                <a:spcPts val="500"/>
              </a:spcBef>
              <a:spcAft>
                <a:spcPts val="0"/>
              </a:spcAft>
              <a:buClr>
                <a:srgbClr val="888888"/>
              </a:buClr>
              <a:buSzPts val="1400"/>
              <a:buNone/>
              <a:defRPr sz="1400">
                <a:solidFill>
                  <a:srgbClr val="888888"/>
                </a:solidFill>
              </a:defRPr>
            </a:lvl9pPr>
          </a:lstStyle>
          <a:p/>
        </p:txBody>
      </p:sp>
      <p:sp>
        <p:nvSpPr>
          <p:cNvPr id="26" name="Google Shape;26;p5"/>
          <p:cNvSpPr txBox="1"/>
          <p:nvPr>
            <p:ph idx="10" type="dt"/>
          </p:nvPr>
        </p:nvSpPr>
        <p:spPr>
          <a:xfrm>
            <a:off x="565786" y="10170163"/>
            <a:ext cx="1851600" cy="584100"/>
          </a:xfrm>
          <a:prstGeom prst="rect">
            <a:avLst/>
          </a:prstGeom>
          <a:noFill/>
          <a:ln>
            <a:noFill/>
          </a:ln>
        </p:spPr>
        <p:txBody>
          <a:bodyPr anchorCtr="0" anchor="ctr" bIns="54850" lIns="109700" spcFirstLastPara="1" rIns="109700" wrap="square" tIns="54850">
            <a:noAutofit/>
          </a:bodyPr>
          <a:lstStyle>
            <a:lvl1pPr lvl="0" algn="l">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27" name="Google Shape;27;p5"/>
          <p:cNvSpPr txBox="1"/>
          <p:nvPr>
            <p:ph idx="11" type="ftr"/>
          </p:nvPr>
        </p:nvSpPr>
        <p:spPr>
          <a:xfrm>
            <a:off x="2726056" y="10170163"/>
            <a:ext cx="2777400" cy="584100"/>
          </a:xfrm>
          <a:prstGeom prst="rect">
            <a:avLst/>
          </a:prstGeom>
          <a:noFill/>
          <a:ln>
            <a:noFill/>
          </a:ln>
        </p:spPr>
        <p:txBody>
          <a:bodyPr anchorCtr="0" anchor="ctr" bIns="54850" lIns="109700" spcFirstLastPara="1" rIns="109700" wrap="square" tIns="54850">
            <a:noAutofit/>
          </a:bodyPr>
          <a:lstStyle>
            <a:lvl1pPr lvl="0" algn="ctr">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28" name="Google Shape;28;p5"/>
          <p:cNvSpPr txBox="1"/>
          <p:nvPr>
            <p:ph idx="12" type="sldNum"/>
          </p:nvPr>
        </p:nvSpPr>
        <p:spPr>
          <a:xfrm>
            <a:off x="5812156" y="10170163"/>
            <a:ext cx="1851600" cy="584100"/>
          </a:xfrm>
          <a:prstGeom prst="rect">
            <a:avLst/>
          </a:prstGeom>
          <a:noFill/>
          <a:ln>
            <a:noFill/>
          </a:ln>
        </p:spPr>
        <p:txBody>
          <a:bodyPr anchorCtr="0" anchor="ctr" bIns="54850" lIns="109700" spcFirstLastPara="1" rIns="109700" wrap="square" tIns="5485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565786" y="584203"/>
            <a:ext cx="7098000" cy="2121000"/>
          </a:xfrm>
          <a:prstGeom prst="rect">
            <a:avLst/>
          </a:prstGeom>
          <a:noFill/>
          <a:ln>
            <a:noFill/>
          </a:ln>
        </p:spPr>
        <p:txBody>
          <a:bodyPr anchorCtr="0" anchor="ctr" bIns="54850" lIns="109700" spcFirstLastPara="1" rIns="109700" wrap="square" tIns="54850">
            <a:normAutofit/>
          </a:bodyPr>
          <a:lstStyle>
            <a:lvl1pPr lvl="0" algn="l">
              <a:lnSpc>
                <a:spcPct val="90000"/>
              </a:lnSpc>
              <a:spcBef>
                <a:spcPts val="0"/>
              </a:spcBef>
              <a:spcAft>
                <a:spcPts val="0"/>
              </a:spcAft>
              <a:buClr>
                <a:schemeClr val="dk1"/>
              </a:buClr>
              <a:buSzPts val="22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1" name="Google Shape;31;p6"/>
          <p:cNvSpPr txBox="1"/>
          <p:nvPr>
            <p:ph idx="1" type="body"/>
          </p:nvPr>
        </p:nvSpPr>
        <p:spPr>
          <a:xfrm>
            <a:off x="565786" y="2921000"/>
            <a:ext cx="3497700" cy="6962100"/>
          </a:xfrm>
          <a:prstGeom prst="rect">
            <a:avLst/>
          </a:prstGeom>
          <a:noFill/>
          <a:ln>
            <a:noFill/>
          </a:ln>
        </p:spPr>
        <p:txBody>
          <a:bodyPr anchorCtr="0" anchor="t" bIns="54850" lIns="109700" spcFirstLastPara="1" rIns="109700" wrap="square" tIns="54850">
            <a:normAutofit/>
          </a:bodyPr>
          <a:lstStyle>
            <a:lvl1pPr indent="-368300" lvl="0" marL="457200" algn="l">
              <a:lnSpc>
                <a:spcPct val="90000"/>
              </a:lnSpc>
              <a:spcBef>
                <a:spcPts val="900"/>
              </a:spcBef>
              <a:spcAft>
                <a:spcPts val="0"/>
              </a:spcAft>
              <a:buClr>
                <a:schemeClr val="dk1"/>
              </a:buClr>
              <a:buSzPts val="2200"/>
              <a:buChar char="•"/>
              <a:defRPr/>
            </a:lvl1pPr>
            <a:lvl2pPr indent="-368300" lvl="1" marL="914400" algn="l">
              <a:lnSpc>
                <a:spcPct val="90000"/>
              </a:lnSpc>
              <a:spcBef>
                <a:spcPts val="500"/>
              </a:spcBef>
              <a:spcAft>
                <a:spcPts val="0"/>
              </a:spcAft>
              <a:buClr>
                <a:schemeClr val="dk1"/>
              </a:buClr>
              <a:buSzPts val="2200"/>
              <a:buChar char="•"/>
              <a:defRPr/>
            </a:lvl2pPr>
            <a:lvl3pPr indent="-368300" lvl="2" marL="1371600" algn="l">
              <a:lnSpc>
                <a:spcPct val="90000"/>
              </a:lnSpc>
              <a:spcBef>
                <a:spcPts val="500"/>
              </a:spcBef>
              <a:spcAft>
                <a:spcPts val="0"/>
              </a:spcAft>
              <a:buClr>
                <a:schemeClr val="dk1"/>
              </a:buClr>
              <a:buSzPts val="2200"/>
              <a:buChar char="•"/>
              <a:defRPr/>
            </a:lvl3pPr>
            <a:lvl4pPr indent="-368300" lvl="3" marL="1828800" algn="l">
              <a:lnSpc>
                <a:spcPct val="90000"/>
              </a:lnSpc>
              <a:spcBef>
                <a:spcPts val="500"/>
              </a:spcBef>
              <a:spcAft>
                <a:spcPts val="0"/>
              </a:spcAft>
              <a:buClr>
                <a:schemeClr val="dk1"/>
              </a:buClr>
              <a:buSzPts val="2200"/>
              <a:buChar char="•"/>
              <a:defRPr/>
            </a:lvl4pPr>
            <a:lvl5pPr indent="-368300" lvl="4" marL="2286000" algn="l">
              <a:lnSpc>
                <a:spcPct val="90000"/>
              </a:lnSpc>
              <a:spcBef>
                <a:spcPts val="500"/>
              </a:spcBef>
              <a:spcAft>
                <a:spcPts val="0"/>
              </a:spcAft>
              <a:buClr>
                <a:schemeClr val="dk1"/>
              </a:buClr>
              <a:buSzPts val="2200"/>
              <a:buChar char="•"/>
              <a:defRPr/>
            </a:lvl5pPr>
            <a:lvl6pPr indent="-368300" lvl="5" marL="2743200" algn="l">
              <a:lnSpc>
                <a:spcPct val="90000"/>
              </a:lnSpc>
              <a:spcBef>
                <a:spcPts val="500"/>
              </a:spcBef>
              <a:spcAft>
                <a:spcPts val="0"/>
              </a:spcAft>
              <a:buClr>
                <a:schemeClr val="dk1"/>
              </a:buClr>
              <a:buSzPts val="2200"/>
              <a:buChar char="•"/>
              <a:defRPr/>
            </a:lvl6pPr>
            <a:lvl7pPr indent="-368300" lvl="6" marL="3200400" algn="l">
              <a:lnSpc>
                <a:spcPct val="90000"/>
              </a:lnSpc>
              <a:spcBef>
                <a:spcPts val="500"/>
              </a:spcBef>
              <a:spcAft>
                <a:spcPts val="0"/>
              </a:spcAft>
              <a:buClr>
                <a:schemeClr val="dk1"/>
              </a:buClr>
              <a:buSzPts val="2200"/>
              <a:buChar char="•"/>
              <a:defRPr/>
            </a:lvl7pPr>
            <a:lvl8pPr indent="-368300" lvl="7" marL="3657600" algn="l">
              <a:lnSpc>
                <a:spcPct val="90000"/>
              </a:lnSpc>
              <a:spcBef>
                <a:spcPts val="500"/>
              </a:spcBef>
              <a:spcAft>
                <a:spcPts val="0"/>
              </a:spcAft>
              <a:buClr>
                <a:schemeClr val="dk1"/>
              </a:buClr>
              <a:buSzPts val="2200"/>
              <a:buChar char="•"/>
              <a:defRPr/>
            </a:lvl8pPr>
            <a:lvl9pPr indent="-368300" lvl="8" marL="4114800" algn="l">
              <a:lnSpc>
                <a:spcPct val="90000"/>
              </a:lnSpc>
              <a:spcBef>
                <a:spcPts val="500"/>
              </a:spcBef>
              <a:spcAft>
                <a:spcPts val="0"/>
              </a:spcAft>
              <a:buClr>
                <a:schemeClr val="dk1"/>
              </a:buClr>
              <a:buSzPts val="2200"/>
              <a:buChar char="•"/>
              <a:defRPr/>
            </a:lvl9pPr>
          </a:lstStyle>
          <a:p/>
        </p:txBody>
      </p:sp>
      <p:sp>
        <p:nvSpPr>
          <p:cNvPr id="32" name="Google Shape;32;p6"/>
          <p:cNvSpPr txBox="1"/>
          <p:nvPr>
            <p:ph idx="2" type="body"/>
          </p:nvPr>
        </p:nvSpPr>
        <p:spPr>
          <a:xfrm>
            <a:off x="4166236" y="2921000"/>
            <a:ext cx="3497700" cy="6962100"/>
          </a:xfrm>
          <a:prstGeom prst="rect">
            <a:avLst/>
          </a:prstGeom>
          <a:noFill/>
          <a:ln>
            <a:noFill/>
          </a:ln>
        </p:spPr>
        <p:txBody>
          <a:bodyPr anchorCtr="0" anchor="t" bIns="54850" lIns="109700" spcFirstLastPara="1" rIns="109700" wrap="square" tIns="54850">
            <a:normAutofit/>
          </a:bodyPr>
          <a:lstStyle>
            <a:lvl1pPr indent="-368300" lvl="0" marL="457200" algn="l">
              <a:lnSpc>
                <a:spcPct val="90000"/>
              </a:lnSpc>
              <a:spcBef>
                <a:spcPts val="900"/>
              </a:spcBef>
              <a:spcAft>
                <a:spcPts val="0"/>
              </a:spcAft>
              <a:buClr>
                <a:schemeClr val="dk1"/>
              </a:buClr>
              <a:buSzPts val="2200"/>
              <a:buChar char="•"/>
              <a:defRPr/>
            </a:lvl1pPr>
            <a:lvl2pPr indent="-368300" lvl="1" marL="914400" algn="l">
              <a:lnSpc>
                <a:spcPct val="90000"/>
              </a:lnSpc>
              <a:spcBef>
                <a:spcPts val="500"/>
              </a:spcBef>
              <a:spcAft>
                <a:spcPts val="0"/>
              </a:spcAft>
              <a:buClr>
                <a:schemeClr val="dk1"/>
              </a:buClr>
              <a:buSzPts val="2200"/>
              <a:buChar char="•"/>
              <a:defRPr/>
            </a:lvl2pPr>
            <a:lvl3pPr indent="-368300" lvl="2" marL="1371600" algn="l">
              <a:lnSpc>
                <a:spcPct val="90000"/>
              </a:lnSpc>
              <a:spcBef>
                <a:spcPts val="500"/>
              </a:spcBef>
              <a:spcAft>
                <a:spcPts val="0"/>
              </a:spcAft>
              <a:buClr>
                <a:schemeClr val="dk1"/>
              </a:buClr>
              <a:buSzPts val="2200"/>
              <a:buChar char="•"/>
              <a:defRPr/>
            </a:lvl3pPr>
            <a:lvl4pPr indent="-368300" lvl="3" marL="1828800" algn="l">
              <a:lnSpc>
                <a:spcPct val="90000"/>
              </a:lnSpc>
              <a:spcBef>
                <a:spcPts val="500"/>
              </a:spcBef>
              <a:spcAft>
                <a:spcPts val="0"/>
              </a:spcAft>
              <a:buClr>
                <a:schemeClr val="dk1"/>
              </a:buClr>
              <a:buSzPts val="2200"/>
              <a:buChar char="•"/>
              <a:defRPr/>
            </a:lvl4pPr>
            <a:lvl5pPr indent="-368300" lvl="4" marL="2286000" algn="l">
              <a:lnSpc>
                <a:spcPct val="90000"/>
              </a:lnSpc>
              <a:spcBef>
                <a:spcPts val="500"/>
              </a:spcBef>
              <a:spcAft>
                <a:spcPts val="0"/>
              </a:spcAft>
              <a:buClr>
                <a:schemeClr val="dk1"/>
              </a:buClr>
              <a:buSzPts val="2200"/>
              <a:buChar char="•"/>
              <a:defRPr/>
            </a:lvl5pPr>
            <a:lvl6pPr indent="-368300" lvl="5" marL="2743200" algn="l">
              <a:lnSpc>
                <a:spcPct val="90000"/>
              </a:lnSpc>
              <a:spcBef>
                <a:spcPts val="500"/>
              </a:spcBef>
              <a:spcAft>
                <a:spcPts val="0"/>
              </a:spcAft>
              <a:buClr>
                <a:schemeClr val="dk1"/>
              </a:buClr>
              <a:buSzPts val="2200"/>
              <a:buChar char="•"/>
              <a:defRPr/>
            </a:lvl6pPr>
            <a:lvl7pPr indent="-368300" lvl="6" marL="3200400" algn="l">
              <a:lnSpc>
                <a:spcPct val="90000"/>
              </a:lnSpc>
              <a:spcBef>
                <a:spcPts val="500"/>
              </a:spcBef>
              <a:spcAft>
                <a:spcPts val="0"/>
              </a:spcAft>
              <a:buClr>
                <a:schemeClr val="dk1"/>
              </a:buClr>
              <a:buSzPts val="2200"/>
              <a:buChar char="•"/>
              <a:defRPr/>
            </a:lvl7pPr>
            <a:lvl8pPr indent="-368300" lvl="7" marL="3657600" algn="l">
              <a:lnSpc>
                <a:spcPct val="90000"/>
              </a:lnSpc>
              <a:spcBef>
                <a:spcPts val="500"/>
              </a:spcBef>
              <a:spcAft>
                <a:spcPts val="0"/>
              </a:spcAft>
              <a:buClr>
                <a:schemeClr val="dk1"/>
              </a:buClr>
              <a:buSzPts val="2200"/>
              <a:buChar char="•"/>
              <a:defRPr/>
            </a:lvl8pPr>
            <a:lvl9pPr indent="-368300" lvl="8" marL="4114800" algn="l">
              <a:lnSpc>
                <a:spcPct val="90000"/>
              </a:lnSpc>
              <a:spcBef>
                <a:spcPts val="500"/>
              </a:spcBef>
              <a:spcAft>
                <a:spcPts val="0"/>
              </a:spcAft>
              <a:buClr>
                <a:schemeClr val="dk1"/>
              </a:buClr>
              <a:buSzPts val="2200"/>
              <a:buChar char="•"/>
              <a:defRPr/>
            </a:lvl9pPr>
          </a:lstStyle>
          <a:p/>
        </p:txBody>
      </p:sp>
      <p:sp>
        <p:nvSpPr>
          <p:cNvPr id="33" name="Google Shape;33;p6"/>
          <p:cNvSpPr txBox="1"/>
          <p:nvPr>
            <p:ph idx="10" type="dt"/>
          </p:nvPr>
        </p:nvSpPr>
        <p:spPr>
          <a:xfrm>
            <a:off x="565786" y="10170163"/>
            <a:ext cx="1851600" cy="584100"/>
          </a:xfrm>
          <a:prstGeom prst="rect">
            <a:avLst/>
          </a:prstGeom>
          <a:noFill/>
          <a:ln>
            <a:noFill/>
          </a:ln>
        </p:spPr>
        <p:txBody>
          <a:bodyPr anchorCtr="0" anchor="ctr" bIns="54850" lIns="109700" spcFirstLastPara="1" rIns="109700" wrap="square" tIns="54850">
            <a:noAutofit/>
          </a:bodyPr>
          <a:lstStyle>
            <a:lvl1pPr lvl="0" algn="l">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4" name="Google Shape;34;p6"/>
          <p:cNvSpPr txBox="1"/>
          <p:nvPr>
            <p:ph idx="11" type="ftr"/>
          </p:nvPr>
        </p:nvSpPr>
        <p:spPr>
          <a:xfrm>
            <a:off x="2726056" y="10170163"/>
            <a:ext cx="2777400" cy="584100"/>
          </a:xfrm>
          <a:prstGeom prst="rect">
            <a:avLst/>
          </a:prstGeom>
          <a:noFill/>
          <a:ln>
            <a:noFill/>
          </a:ln>
        </p:spPr>
        <p:txBody>
          <a:bodyPr anchorCtr="0" anchor="ctr" bIns="54850" lIns="109700" spcFirstLastPara="1" rIns="109700" wrap="square" tIns="54850">
            <a:noAutofit/>
          </a:bodyPr>
          <a:lstStyle>
            <a:lvl1pPr lvl="0" algn="ctr">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5" name="Google Shape;35;p6"/>
          <p:cNvSpPr txBox="1"/>
          <p:nvPr>
            <p:ph idx="12" type="sldNum"/>
          </p:nvPr>
        </p:nvSpPr>
        <p:spPr>
          <a:xfrm>
            <a:off x="5812156" y="10170163"/>
            <a:ext cx="1851600" cy="584100"/>
          </a:xfrm>
          <a:prstGeom prst="rect">
            <a:avLst/>
          </a:prstGeom>
          <a:noFill/>
          <a:ln>
            <a:noFill/>
          </a:ln>
        </p:spPr>
        <p:txBody>
          <a:bodyPr anchorCtr="0" anchor="ctr" bIns="54850" lIns="109700" spcFirstLastPara="1" rIns="109700" wrap="square" tIns="5485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566857" y="584203"/>
            <a:ext cx="7098000" cy="2121000"/>
          </a:xfrm>
          <a:prstGeom prst="rect">
            <a:avLst/>
          </a:prstGeom>
          <a:noFill/>
          <a:ln>
            <a:noFill/>
          </a:ln>
        </p:spPr>
        <p:txBody>
          <a:bodyPr anchorCtr="0" anchor="ctr" bIns="54850" lIns="109700" spcFirstLastPara="1" rIns="109700" wrap="square" tIns="54850">
            <a:normAutofit/>
          </a:bodyPr>
          <a:lstStyle>
            <a:lvl1pPr lvl="0" algn="l">
              <a:lnSpc>
                <a:spcPct val="90000"/>
              </a:lnSpc>
              <a:spcBef>
                <a:spcPts val="0"/>
              </a:spcBef>
              <a:spcAft>
                <a:spcPts val="0"/>
              </a:spcAft>
              <a:buClr>
                <a:schemeClr val="dk1"/>
              </a:buClr>
              <a:buSzPts val="22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8" name="Google Shape;38;p7"/>
          <p:cNvSpPr txBox="1"/>
          <p:nvPr>
            <p:ph idx="1" type="body"/>
          </p:nvPr>
        </p:nvSpPr>
        <p:spPr>
          <a:xfrm>
            <a:off x="566857" y="2689861"/>
            <a:ext cx="3481500" cy="1318200"/>
          </a:xfrm>
          <a:prstGeom prst="rect">
            <a:avLst/>
          </a:prstGeom>
          <a:noFill/>
          <a:ln>
            <a:noFill/>
          </a:ln>
        </p:spPr>
        <p:txBody>
          <a:bodyPr anchorCtr="0" anchor="b" bIns="54850" lIns="109700" spcFirstLastPara="1" rIns="109700" wrap="square" tIns="54850">
            <a:normAutofit/>
          </a:bodyPr>
          <a:lstStyle>
            <a:lvl1pPr indent="-228600" lvl="0" marL="457200" algn="l">
              <a:lnSpc>
                <a:spcPct val="90000"/>
              </a:lnSpc>
              <a:spcBef>
                <a:spcPts val="900"/>
              </a:spcBef>
              <a:spcAft>
                <a:spcPts val="0"/>
              </a:spcAft>
              <a:buClr>
                <a:schemeClr val="dk1"/>
              </a:buClr>
              <a:buSzPts val="2200"/>
              <a:buNone/>
              <a:defRPr b="1" sz="2200"/>
            </a:lvl1pPr>
            <a:lvl2pPr indent="-228600" lvl="1" marL="914400" algn="l">
              <a:lnSpc>
                <a:spcPct val="90000"/>
              </a:lnSpc>
              <a:spcBef>
                <a:spcPts val="500"/>
              </a:spcBef>
              <a:spcAft>
                <a:spcPts val="0"/>
              </a:spcAft>
              <a:buClr>
                <a:schemeClr val="dk1"/>
              </a:buClr>
              <a:buSzPts val="1800"/>
              <a:buNone/>
              <a:defRPr b="1" sz="1800"/>
            </a:lvl2pPr>
            <a:lvl3pPr indent="-228600" lvl="2" marL="1371600" algn="l">
              <a:lnSpc>
                <a:spcPct val="90000"/>
              </a:lnSpc>
              <a:spcBef>
                <a:spcPts val="500"/>
              </a:spcBef>
              <a:spcAft>
                <a:spcPts val="0"/>
              </a:spcAft>
              <a:buClr>
                <a:schemeClr val="dk1"/>
              </a:buClr>
              <a:buSzPts val="1600"/>
              <a:buNone/>
              <a:defRPr b="1" sz="1600"/>
            </a:lvl3pPr>
            <a:lvl4pPr indent="-228600" lvl="3" marL="1828800" algn="l">
              <a:lnSpc>
                <a:spcPct val="90000"/>
              </a:lnSpc>
              <a:spcBef>
                <a:spcPts val="500"/>
              </a:spcBef>
              <a:spcAft>
                <a:spcPts val="0"/>
              </a:spcAft>
              <a:buClr>
                <a:schemeClr val="dk1"/>
              </a:buClr>
              <a:buSzPts val="1400"/>
              <a:buNone/>
              <a:defRPr b="1" sz="1400"/>
            </a:lvl4pPr>
            <a:lvl5pPr indent="-228600" lvl="4" marL="2286000" algn="l">
              <a:lnSpc>
                <a:spcPct val="90000"/>
              </a:lnSpc>
              <a:spcBef>
                <a:spcPts val="500"/>
              </a:spcBef>
              <a:spcAft>
                <a:spcPts val="0"/>
              </a:spcAft>
              <a:buClr>
                <a:schemeClr val="dk1"/>
              </a:buClr>
              <a:buSzPts val="1400"/>
              <a:buNone/>
              <a:defRPr b="1" sz="1400"/>
            </a:lvl5pPr>
            <a:lvl6pPr indent="-228600" lvl="5" marL="2743200" algn="l">
              <a:lnSpc>
                <a:spcPct val="90000"/>
              </a:lnSpc>
              <a:spcBef>
                <a:spcPts val="500"/>
              </a:spcBef>
              <a:spcAft>
                <a:spcPts val="0"/>
              </a:spcAft>
              <a:buClr>
                <a:schemeClr val="dk1"/>
              </a:buClr>
              <a:buSzPts val="1400"/>
              <a:buNone/>
              <a:defRPr b="1" sz="1400"/>
            </a:lvl6pPr>
            <a:lvl7pPr indent="-228600" lvl="6" marL="3200400" algn="l">
              <a:lnSpc>
                <a:spcPct val="90000"/>
              </a:lnSpc>
              <a:spcBef>
                <a:spcPts val="500"/>
              </a:spcBef>
              <a:spcAft>
                <a:spcPts val="0"/>
              </a:spcAft>
              <a:buClr>
                <a:schemeClr val="dk1"/>
              </a:buClr>
              <a:buSzPts val="1400"/>
              <a:buNone/>
              <a:defRPr b="1" sz="1400"/>
            </a:lvl7pPr>
            <a:lvl8pPr indent="-228600" lvl="7" marL="3657600" algn="l">
              <a:lnSpc>
                <a:spcPct val="90000"/>
              </a:lnSpc>
              <a:spcBef>
                <a:spcPts val="500"/>
              </a:spcBef>
              <a:spcAft>
                <a:spcPts val="0"/>
              </a:spcAft>
              <a:buClr>
                <a:schemeClr val="dk1"/>
              </a:buClr>
              <a:buSzPts val="1400"/>
              <a:buNone/>
              <a:defRPr b="1" sz="1400"/>
            </a:lvl8pPr>
            <a:lvl9pPr indent="-228600" lvl="8" marL="4114800" algn="l">
              <a:lnSpc>
                <a:spcPct val="90000"/>
              </a:lnSpc>
              <a:spcBef>
                <a:spcPts val="500"/>
              </a:spcBef>
              <a:spcAft>
                <a:spcPts val="0"/>
              </a:spcAft>
              <a:buClr>
                <a:schemeClr val="dk1"/>
              </a:buClr>
              <a:buSzPts val="1400"/>
              <a:buNone/>
              <a:defRPr b="1" sz="1400"/>
            </a:lvl9pPr>
          </a:lstStyle>
          <a:p/>
        </p:txBody>
      </p:sp>
      <p:sp>
        <p:nvSpPr>
          <p:cNvPr id="39" name="Google Shape;39;p7"/>
          <p:cNvSpPr txBox="1"/>
          <p:nvPr>
            <p:ph idx="2" type="body"/>
          </p:nvPr>
        </p:nvSpPr>
        <p:spPr>
          <a:xfrm>
            <a:off x="566857" y="4008120"/>
            <a:ext cx="3481500" cy="5895300"/>
          </a:xfrm>
          <a:prstGeom prst="rect">
            <a:avLst/>
          </a:prstGeom>
          <a:noFill/>
          <a:ln>
            <a:noFill/>
          </a:ln>
        </p:spPr>
        <p:txBody>
          <a:bodyPr anchorCtr="0" anchor="t" bIns="54850" lIns="109700" spcFirstLastPara="1" rIns="109700" wrap="square" tIns="54850">
            <a:normAutofit/>
          </a:bodyPr>
          <a:lstStyle>
            <a:lvl1pPr indent="-368300" lvl="0" marL="457200" algn="l">
              <a:lnSpc>
                <a:spcPct val="90000"/>
              </a:lnSpc>
              <a:spcBef>
                <a:spcPts val="900"/>
              </a:spcBef>
              <a:spcAft>
                <a:spcPts val="0"/>
              </a:spcAft>
              <a:buClr>
                <a:schemeClr val="dk1"/>
              </a:buClr>
              <a:buSzPts val="2200"/>
              <a:buChar char="•"/>
              <a:defRPr/>
            </a:lvl1pPr>
            <a:lvl2pPr indent="-368300" lvl="1" marL="914400" algn="l">
              <a:lnSpc>
                <a:spcPct val="90000"/>
              </a:lnSpc>
              <a:spcBef>
                <a:spcPts val="500"/>
              </a:spcBef>
              <a:spcAft>
                <a:spcPts val="0"/>
              </a:spcAft>
              <a:buClr>
                <a:schemeClr val="dk1"/>
              </a:buClr>
              <a:buSzPts val="2200"/>
              <a:buChar char="•"/>
              <a:defRPr/>
            </a:lvl2pPr>
            <a:lvl3pPr indent="-368300" lvl="2" marL="1371600" algn="l">
              <a:lnSpc>
                <a:spcPct val="90000"/>
              </a:lnSpc>
              <a:spcBef>
                <a:spcPts val="500"/>
              </a:spcBef>
              <a:spcAft>
                <a:spcPts val="0"/>
              </a:spcAft>
              <a:buClr>
                <a:schemeClr val="dk1"/>
              </a:buClr>
              <a:buSzPts val="2200"/>
              <a:buChar char="•"/>
              <a:defRPr/>
            </a:lvl3pPr>
            <a:lvl4pPr indent="-368300" lvl="3" marL="1828800" algn="l">
              <a:lnSpc>
                <a:spcPct val="90000"/>
              </a:lnSpc>
              <a:spcBef>
                <a:spcPts val="500"/>
              </a:spcBef>
              <a:spcAft>
                <a:spcPts val="0"/>
              </a:spcAft>
              <a:buClr>
                <a:schemeClr val="dk1"/>
              </a:buClr>
              <a:buSzPts val="2200"/>
              <a:buChar char="•"/>
              <a:defRPr/>
            </a:lvl4pPr>
            <a:lvl5pPr indent="-368300" lvl="4" marL="2286000" algn="l">
              <a:lnSpc>
                <a:spcPct val="90000"/>
              </a:lnSpc>
              <a:spcBef>
                <a:spcPts val="500"/>
              </a:spcBef>
              <a:spcAft>
                <a:spcPts val="0"/>
              </a:spcAft>
              <a:buClr>
                <a:schemeClr val="dk1"/>
              </a:buClr>
              <a:buSzPts val="2200"/>
              <a:buChar char="•"/>
              <a:defRPr/>
            </a:lvl5pPr>
            <a:lvl6pPr indent="-368300" lvl="5" marL="2743200" algn="l">
              <a:lnSpc>
                <a:spcPct val="90000"/>
              </a:lnSpc>
              <a:spcBef>
                <a:spcPts val="500"/>
              </a:spcBef>
              <a:spcAft>
                <a:spcPts val="0"/>
              </a:spcAft>
              <a:buClr>
                <a:schemeClr val="dk1"/>
              </a:buClr>
              <a:buSzPts val="2200"/>
              <a:buChar char="•"/>
              <a:defRPr/>
            </a:lvl6pPr>
            <a:lvl7pPr indent="-368300" lvl="6" marL="3200400" algn="l">
              <a:lnSpc>
                <a:spcPct val="90000"/>
              </a:lnSpc>
              <a:spcBef>
                <a:spcPts val="500"/>
              </a:spcBef>
              <a:spcAft>
                <a:spcPts val="0"/>
              </a:spcAft>
              <a:buClr>
                <a:schemeClr val="dk1"/>
              </a:buClr>
              <a:buSzPts val="2200"/>
              <a:buChar char="•"/>
              <a:defRPr/>
            </a:lvl7pPr>
            <a:lvl8pPr indent="-368300" lvl="7" marL="3657600" algn="l">
              <a:lnSpc>
                <a:spcPct val="90000"/>
              </a:lnSpc>
              <a:spcBef>
                <a:spcPts val="500"/>
              </a:spcBef>
              <a:spcAft>
                <a:spcPts val="0"/>
              </a:spcAft>
              <a:buClr>
                <a:schemeClr val="dk1"/>
              </a:buClr>
              <a:buSzPts val="2200"/>
              <a:buChar char="•"/>
              <a:defRPr/>
            </a:lvl8pPr>
            <a:lvl9pPr indent="-368300" lvl="8" marL="4114800" algn="l">
              <a:lnSpc>
                <a:spcPct val="90000"/>
              </a:lnSpc>
              <a:spcBef>
                <a:spcPts val="500"/>
              </a:spcBef>
              <a:spcAft>
                <a:spcPts val="0"/>
              </a:spcAft>
              <a:buClr>
                <a:schemeClr val="dk1"/>
              </a:buClr>
              <a:buSzPts val="2200"/>
              <a:buChar char="•"/>
              <a:defRPr/>
            </a:lvl9pPr>
          </a:lstStyle>
          <a:p/>
        </p:txBody>
      </p:sp>
      <p:sp>
        <p:nvSpPr>
          <p:cNvPr id="40" name="Google Shape;40;p7"/>
          <p:cNvSpPr txBox="1"/>
          <p:nvPr>
            <p:ph idx="3" type="body"/>
          </p:nvPr>
        </p:nvSpPr>
        <p:spPr>
          <a:xfrm>
            <a:off x="4166236" y="2689861"/>
            <a:ext cx="3498600" cy="1318200"/>
          </a:xfrm>
          <a:prstGeom prst="rect">
            <a:avLst/>
          </a:prstGeom>
          <a:noFill/>
          <a:ln>
            <a:noFill/>
          </a:ln>
        </p:spPr>
        <p:txBody>
          <a:bodyPr anchorCtr="0" anchor="b" bIns="54850" lIns="109700" spcFirstLastPara="1" rIns="109700" wrap="square" tIns="54850">
            <a:normAutofit/>
          </a:bodyPr>
          <a:lstStyle>
            <a:lvl1pPr indent="-228600" lvl="0" marL="457200" algn="l">
              <a:lnSpc>
                <a:spcPct val="90000"/>
              </a:lnSpc>
              <a:spcBef>
                <a:spcPts val="900"/>
              </a:spcBef>
              <a:spcAft>
                <a:spcPts val="0"/>
              </a:spcAft>
              <a:buClr>
                <a:schemeClr val="dk1"/>
              </a:buClr>
              <a:buSzPts val="2200"/>
              <a:buNone/>
              <a:defRPr b="1" sz="2200"/>
            </a:lvl1pPr>
            <a:lvl2pPr indent="-228600" lvl="1" marL="914400" algn="l">
              <a:lnSpc>
                <a:spcPct val="90000"/>
              </a:lnSpc>
              <a:spcBef>
                <a:spcPts val="500"/>
              </a:spcBef>
              <a:spcAft>
                <a:spcPts val="0"/>
              </a:spcAft>
              <a:buClr>
                <a:schemeClr val="dk1"/>
              </a:buClr>
              <a:buSzPts val="1800"/>
              <a:buNone/>
              <a:defRPr b="1" sz="1800"/>
            </a:lvl2pPr>
            <a:lvl3pPr indent="-228600" lvl="2" marL="1371600" algn="l">
              <a:lnSpc>
                <a:spcPct val="90000"/>
              </a:lnSpc>
              <a:spcBef>
                <a:spcPts val="500"/>
              </a:spcBef>
              <a:spcAft>
                <a:spcPts val="0"/>
              </a:spcAft>
              <a:buClr>
                <a:schemeClr val="dk1"/>
              </a:buClr>
              <a:buSzPts val="1600"/>
              <a:buNone/>
              <a:defRPr b="1" sz="1600"/>
            </a:lvl3pPr>
            <a:lvl4pPr indent="-228600" lvl="3" marL="1828800" algn="l">
              <a:lnSpc>
                <a:spcPct val="90000"/>
              </a:lnSpc>
              <a:spcBef>
                <a:spcPts val="500"/>
              </a:spcBef>
              <a:spcAft>
                <a:spcPts val="0"/>
              </a:spcAft>
              <a:buClr>
                <a:schemeClr val="dk1"/>
              </a:buClr>
              <a:buSzPts val="1400"/>
              <a:buNone/>
              <a:defRPr b="1" sz="1400"/>
            </a:lvl4pPr>
            <a:lvl5pPr indent="-228600" lvl="4" marL="2286000" algn="l">
              <a:lnSpc>
                <a:spcPct val="90000"/>
              </a:lnSpc>
              <a:spcBef>
                <a:spcPts val="500"/>
              </a:spcBef>
              <a:spcAft>
                <a:spcPts val="0"/>
              </a:spcAft>
              <a:buClr>
                <a:schemeClr val="dk1"/>
              </a:buClr>
              <a:buSzPts val="1400"/>
              <a:buNone/>
              <a:defRPr b="1" sz="1400"/>
            </a:lvl5pPr>
            <a:lvl6pPr indent="-228600" lvl="5" marL="2743200" algn="l">
              <a:lnSpc>
                <a:spcPct val="90000"/>
              </a:lnSpc>
              <a:spcBef>
                <a:spcPts val="500"/>
              </a:spcBef>
              <a:spcAft>
                <a:spcPts val="0"/>
              </a:spcAft>
              <a:buClr>
                <a:schemeClr val="dk1"/>
              </a:buClr>
              <a:buSzPts val="1400"/>
              <a:buNone/>
              <a:defRPr b="1" sz="1400"/>
            </a:lvl6pPr>
            <a:lvl7pPr indent="-228600" lvl="6" marL="3200400" algn="l">
              <a:lnSpc>
                <a:spcPct val="90000"/>
              </a:lnSpc>
              <a:spcBef>
                <a:spcPts val="500"/>
              </a:spcBef>
              <a:spcAft>
                <a:spcPts val="0"/>
              </a:spcAft>
              <a:buClr>
                <a:schemeClr val="dk1"/>
              </a:buClr>
              <a:buSzPts val="1400"/>
              <a:buNone/>
              <a:defRPr b="1" sz="1400"/>
            </a:lvl7pPr>
            <a:lvl8pPr indent="-228600" lvl="7" marL="3657600" algn="l">
              <a:lnSpc>
                <a:spcPct val="90000"/>
              </a:lnSpc>
              <a:spcBef>
                <a:spcPts val="500"/>
              </a:spcBef>
              <a:spcAft>
                <a:spcPts val="0"/>
              </a:spcAft>
              <a:buClr>
                <a:schemeClr val="dk1"/>
              </a:buClr>
              <a:buSzPts val="1400"/>
              <a:buNone/>
              <a:defRPr b="1" sz="1400"/>
            </a:lvl8pPr>
            <a:lvl9pPr indent="-228600" lvl="8" marL="4114800" algn="l">
              <a:lnSpc>
                <a:spcPct val="90000"/>
              </a:lnSpc>
              <a:spcBef>
                <a:spcPts val="500"/>
              </a:spcBef>
              <a:spcAft>
                <a:spcPts val="0"/>
              </a:spcAft>
              <a:buClr>
                <a:schemeClr val="dk1"/>
              </a:buClr>
              <a:buSzPts val="1400"/>
              <a:buNone/>
              <a:defRPr b="1" sz="1400"/>
            </a:lvl9pPr>
          </a:lstStyle>
          <a:p/>
        </p:txBody>
      </p:sp>
      <p:sp>
        <p:nvSpPr>
          <p:cNvPr id="41" name="Google Shape;41;p7"/>
          <p:cNvSpPr txBox="1"/>
          <p:nvPr>
            <p:ph idx="4" type="body"/>
          </p:nvPr>
        </p:nvSpPr>
        <p:spPr>
          <a:xfrm>
            <a:off x="4166236" y="4008120"/>
            <a:ext cx="3498600" cy="5895300"/>
          </a:xfrm>
          <a:prstGeom prst="rect">
            <a:avLst/>
          </a:prstGeom>
          <a:noFill/>
          <a:ln>
            <a:noFill/>
          </a:ln>
        </p:spPr>
        <p:txBody>
          <a:bodyPr anchorCtr="0" anchor="t" bIns="54850" lIns="109700" spcFirstLastPara="1" rIns="109700" wrap="square" tIns="54850">
            <a:normAutofit/>
          </a:bodyPr>
          <a:lstStyle>
            <a:lvl1pPr indent="-368300" lvl="0" marL="457200" algn="l">
              <a:lnSpc>
                <a:spcPct val="90000"/>
              </a:lnSpc>
              <a:spcBef>
                <a:spcPts val="900"/>
              </a:spcBef>
              <a:spcAft>
                <a:spcPts val="0"/>
              </a:spcAft>
              <a:buClr>
                <a:schemeClr val="dk1"/>
              </a:buClr>
              <a:buSzPts val="2200"/>
              <a:buChar char="•"/>
              <a:defRPr/>
            </a:lvl1pPr>
            <a:lvl2pPr indent="-368300" lvl="1" marL="914400" algn="l">
              <a:lnSpc>
                <a:spcPct val="90000"/>
              </a:lnSpc>
              <a:spcBef>
                <a:spcPts val="500"/>
              </a:spcBef>
              <a:spcAft>
                <a:spcPts val="0"/>
              </a:spcAft>
              <a:buClr>
                <a:schemeClr val="dk1"/>
              </a:buClr>
              <a:buSzPts val="2200"/>
              <a:buChar char="•"/>
              <a:defRPr/>
            </a:lvl2pPr>
            <a:lvl3pPr indent="-368300" lvl="2" marL="1371600" algn="l">
              <a:lnSpc>
                <a:spcPct val="90000"/>
              </a:lnSpc>
              <a:spcBef>
                <a:spcPts val="500"/>
              </a:spcBef>
              <a:spcAft>
                <a:spcPts val="0"/>
              </a:spcAft>
              <a:buClr>
                <a:schemeClr val="dk1"/>
              </a:buClr>
              <a:buSzPts val="2200"/>
              <a:buChar char="•"/>
              <a:defRPr/>
            </a:lvl3pPr>
            <a:lvl4pPr indent="-368300" lvl="3" marL="1828800" algn="l">
              <a:lnSpc>
                <a:spcPct val="90000"/>
              </a:lnSpc>
              <a:spcBef>
                <a:spcPts val="500"/>
              </a:spcBef>
              <a:spcAft>
                <a:spcPts val="0"/>
              </a:spcAft>
              <a:buClr>
                <a:schemeClr val="dk1"/>
              </a:buClr>
              <a:buSzPts val="2200"/>
              <a:buChar char="•"/>
              <a:defRPr/>
            </a:lvl4pPr>
            <a:lvl5pPr indent="-368300" lvl="4" marL="2286000" algn="l">
              <a:lnSpc>
                <a:spcPct val="90000"/>
              </a:lnSpc>
              <a:spcBef>
                <a:spcPts val="500"/>
              </a:spcBef>
              <a:spcAft>
                <a:spcPts val="0"/>
              </a:spcAft>
              <a:buClr>
                <a:schemeClr val="dk1"/>
              </a:buClr>
              <a:buSzPts val="2200"/>
              <a:buChar char="•"/>
              <a:defRPr/>
            </a:lvl5pPr>
            <a:lvl6pPr indent="-368300" lvl="5" marL="2743200" algn="l">
              <a:lnSpc>
                <a:spcPct val="90000"/>
              </a:lnSpc>
              <a:spcBef>
                <a:spcPts val="500"/>
              </a:spcBef>
              <a:spcAft>
                <a:spcPts val="0"/>
              </a:spcAft>
              <a:buClr>
                <a:schemeClr val="dk1"/>
              </a:buClr>
              <a:buSzPts val="2200"/>
              <a:buChar char="•"/>
              <a:defRPr/>
            </a:lvl6pPr>
            <a:lvl7pPr indent="-368300" lvl="6" marL="3200400" algn="l">
              <a:lnSpc>
                <a:spcPct val="90000"/>
              </a:lnSpc>
              <a:spcBef>
                <a:spcPts val="500"/>
              </a:spcBef>
              <a:spcAft>
                <a:spcPts val="0"/>
              </a:spcAft>
              <a:buClr>
                <a:schemeClr val="dk1"/>
              </a:buClr>
              <a:buSzPts val="2200"/>
              <a:buChar char="•"/>
              <a:defRPr/>
            </a:lvl7pPr>
            <a:lvl8pPr indent="-368300" lvl="7" marL="3657600" algn="l">
              <a:lnSpc>
                <a:spcPct val="90000"/>
              </a:lnSpc>
              <a:spcBef>
                <a:spcPts val="500"/>
              </a:spcBef>
              <a:spcAft>
                <a:spcPts val="0"/>
              </a:spcAft>
              <a:buClr>
                <a:schemeClr val="dk1"/>
              </a:buClr>
              <a:buSzPts val="2200"/>
              <a:buChar char="•"/>
              <a:defRPr/>
            </a:lvl8pPr>
            <a:lvl9pPr indent="-368300" lvl="8" marL="4114800" algn="l">
              <a:lnSpc>
                <a:spcPct val="90000"/>
              </a:lnSpc>
              <a:spcBef>
                <a:spcPts val="500"/>
              </a:spcBef>
              <a:spcAft>
                <a:spcPts val="0"/>
              </a:spcAft>
              <a:buClr>
                <a:schemeClr val="dk1"/>
              </a:buClr>
              <a:buSzPts val="2200"/>
              <a:buChar char="•"/>
              <a:defRPr/>
            </a:lvl9pPr>
          </a:lstStyle>
          <a:p/>
        </p:txBody>
      </p:sp>
      <p:sp>
        <p:nvSpPr>
          <p:cNvPr id="42" name="Google Shape;42;p7"/>
          <p:cNvSpPr txBox="1"/>
          <p:nvPr>
            <p:ph idx="10" type="dt"/>
          </p:nvPr>
        </p:nvSpPr>
        <p:spPr>
          <a:xfrm>
            <a:off x="565786" y="10170163"/>
            <a:ext cx="1851600" cy="584100"/>
          </a:xfrm>
          <a:prstGeom prst="rect">
            <a:avLst/>
          </a:prstGeom>
          <a:noFill/>
          <a:ln>
            <a:noFill/>
          </a:ln>
        </p:spPr>
        <p:txBody>
          <a:bodyPr anchorCtr="0" anchor="ctr" bIns="54850" lIns="109700" spcFirstLastPara="1" rIns="109700" wrap="square" tIns="54850">
            <a:noAutofit/>
          </a:bodyPr>
          <a:lstStyle>
            <a:lvl1pPr lvl="0" algn="l">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43" name="Google Shape;43;p7"/>
          <p:cNvSpPr txBox="1"/>
          <p:nvPr>
            <p:ph idx="11" type="ftr"/>
          </p:nvPr>
        </p:nvSpPr>
        <p:spPr>
          <a:xfrm>
            <a:off x="2726056" y="10170163"/>
            <a:ext cx="2777400" cy="584100"/>
          </a:xfrm>
          <a:prstGeom prst="rect">
            <a:avLst/>
          </a:prstGeom>
          <a:noFill/>
          <a:ln>
            <a:noFill/>
          </a:ln>
        </p:spPr>
        <p:txBody>
          <a:bodyPr anchorCtr="0" anchor="ctr" bIns="54850" lIns="109700" spcFirstLastPara="1" rIns="109700" wrap="square" tIns="54850">
            <a:noAutofit/>
          </a:bodyPr>
          <a:lstStyle>
            <a:lvl1pPr lvl="0" algn="ctr">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44" name="Google Shape;44;p7"/>
          <p:cNvSpPr txBox="1"/>
          <p:nvPr>
            <p:ph idx="12" type="sldNum"/>
          </p:nvPr>
        </p:nvSpPr>
        <p:spPr>
          <a:xfrm>
            <a:off x="5812156" y="10170163"/>
            <a:ext cx="1851600" cy="584100"/>
          </a:xfrm>
          <a:prstGeom prst="rect">
            <a:avLst/>
          </a:prstGeom>
          <a:noFill/>
          <a:ln>
            <a:noFill/>
          </a:ln>
        </p:spPr>
        <p:txBody>
          <a:bodyPr anchorCtr="0" anchor="ctr" bIns="54850" lIns="109700" spcFirstLastPara="1" rIns="109700" wrap="square" tIns="5485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565786" y="584203"/>
            <a:ext cx="7098000" cy="2121000"/>
          </a:xfrm>
          <a:prstGeom prst="rect">
            <a:avLst/>
          </a:prstGeom>
          <a:noFill/>
          <a:ln>
            <a:noFill/>
          </a:ln>
        </p:spPr>
        <p:txBody>
          <a:bodyPr anchorCtr="0" anchor="ctr" bIns="54850" lIns="109700" spcFirstLastPara="1" rIns="109700" wrap="square" tIns="54850">
            <a:normAutofit/>
          </a:bodyPr>
          <a:lstStyle>
            <a:lvl1pPr lvl="0" algn="l">
              <a:lnSpc>
                <a:spcPct val="90000"/>
              </a:lnSpc>
              <a:spcBef>
                <a:spcPts val="0"/>
              </a:spcBef>
              <a:spcAft>
                <a:spcPts val="0"/>
              </a:spcAft>
              <a:buClr>
                <a:schemeClr val="dk1"/>
              </a:buClr>
              <a:buSzPts val="22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47" name="Google Shape;47;p8"/>
          <p:cNvSpPr txBox="1"/>
          <p:nvPr>
            <p:ph idx="10" type="dt"/>
          </p:nvPr>
        </p:nvSpPr>
        <p:spPr>
          <a:xfrm>
            <a:off x="565786" y="10170163"/>
            <a:ext cx="1851600" cy="584100"/>
          </a:xfrm>
          <a:prstGeom prst="rect">
            <a:avLst/>
          </a:prstGeom>
          <a:noFill/>
          <a:ln>
            <a:noFill/>
          </a:ln>
        </p:spPr>
        <p:txBody>
          <a:bodyPr anchorCtr="0" anchor="ctr" bIns="54850" lIns="109700" spcFirstLastPara="1" rIns="109700" wrap="square" tIns="54850">
            <a:noAutofit/>
          </a:bodyPr>
          <a:lstStyle>
            <a:lvl1pPr lvl="0" algn="l">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48" name="Google Shape;48;p8"/>
          <p:cNvSpPr txBox="1"/>
          <p:nvPr>
            <p:ph idx="11" type="ftr"/>
          </p:nvPr>
        </p:nvSpPr>
        <p:spPr>
          <a:xfrm>
            <a:off x="2726056" y="10170163"/>
            <a:ext cx="2777400" cy="584100"/>
          </a:xfrm>
          <a:prstGeom prst="rect">
            <a:avLst/>
          </a:prstGeom>
          <a:noFill/>
          <a:ln>
            <a:noFill/>
          </a:ln>
        </p:spPr>
        <p:txBody>
          <a:bodyPr anchorCtr="0" anchor="ctr" bIns="54850" lIns="109700" spcFirstLastPara="1" rIns="109700" wrap="square" tIns="54850">
            <a:noAutofit/>
          </a:bodyPr>
          <a:lstStyle>
            <a:lvl1pPr lvl="0" algn="ctr">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49" name="Google Shape;49;p8"/>
          <p:cNvSpPr txBox="1"/>
          <p:nvPr>
            <p:ph idx="12" type="sldNum"/>
          </p:nvPr>
        </p:nvSpPr>
        <p:spPr>
          <a:xfrm>
            <a:off x="5812156" y="10170163"/>
            <a:ext cx="1851600" cy="584100"/>
          </a:xfrm>
          <a:prstGeom prst="rect">
            <a:avLst/>
          </a:prstGeom>
          <a:noFill/>
          <a:ln>
            <a:noFill/>
          </a:ln>
        </p:spPr>
        <p:txBody>
          <a:bodyPr anchorCtr="0" anchor="ctr" bIns="54850" lIns="109700" spcFirstLastPara="1" rIns="109700" wrap="square" tIns="5485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565786" y="10170163"/>
            <a:ext cx="1851600" cy="584100"/>
          </a:xfrm>
          <a:prstGeom prst="rect">
            <a:avLst/>
          </a:prstGeom>
          <a:noFill/>
          <a:ln>
            <a:noFill/>
          </a:ln>
        </p:spPr>
        <p:txBody>
          <a:bodyPr anchorCtr="0" anchor="ctr" bIns="54850" lIns="109700" spcFirstLastPara="1" rIns="109700" wrap="square" tIns="54850">
            <a:noAutofit/>
          </a:bodyPr>
          <a:lstStyle>
            <a:lvl1pPr lvl="0" algn="l">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52" name="Google Shape;52;p9"/>
          <p:cNvSpPr txBox="1"/>
          <p:nvPr>
            <p:ph idx="11" type="ftr"/>
          </p:nvPr>
        </p:nvSpPr>
        <p:spPr>
          <a:xfrm>
            <a:off x="2726056" y="10170163"/>
            <a:ext cx="2777400" cy="584100"/>
          </a:xfrm>
          <a:prstGeom prst="rect">
            <a:avLst/>
          </a:prstGeom>
          <a:noFill/>
          <a:ln>
            <a:noFill/>
          </a:ln>
        </p:spPr>
        <p:txBody>
          <a:bodyPr anchorCtr="0" anchor="ctr" bIns="54850" lIns="109700" spcFirstLastPara="1" rIns="109700" wrap="square" tIns="54850">
            <a:noAutofit/>
          </a:bodyPr>
          <a:lstStyle>
            <a:lvl1pPr lvl="0" algn="ctr">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53" name="Google Shape;53;p9"/>
          <p:cNvSpPr txBox="1"/>
          <p:nvPr>
            <p:ph idx="12" type="sldNum"/>
          </p:nvPr>
        </p:nvSpPr>
        <p:spPr>
          <a:xfrm>
            <a:off x="5812156" y="10170163"/>
            <a:ext cx="1851600" cy="584100"/>
          </a:xfrm>
          <a:prstGeom prst="rect">
            <a:avLst/>
          </a:prstGeom>
          <a:noFill/>
          <a:ln>
            <a:noFill/>
          </a:ln>
        </p:spPr>
        <p:txBody>
          <a:bodyPr anchorCtr="0" anchor="ctr" bIns="54850" lIns="109700" spcFirstLastPara="1" rIns="109700" wrap="square" tIns="5485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566857" y="731520"/>
            <a:ext cx="2654400" cy="2560200"/>
          </a:xfrm>
          <a:prstGeom prst="rect">
            <a:avLst/>
          </a:prstGeom>
          <a:noFill/>
          <a:ln>
            <a:noFill/>
          </a:ln>
        </p:spPr>
        <p:txBody>
          <a:bodyPr anchorCtr="0" anchor="b" bIns="54850" lIns="109700" spcFirstLastPara="1" rIns="109700" wrap="square" tIns="54850">
            <a:normAutofit/>
          </a:bodyPr>
          <a:lstStyle>
            <a:lvl1pPr lvl="0" algn="l">
              <a:lnSpc>
                <a:spcPct val="90000"/>
              </a:lnSpc>
              <a:spcBef>
                <a:spcPts val="0"/>
              </a:spcBef>
              <a:spcAft>
                <a:spcPts val="0"/>
              </a:spcAft>
              <a:buClr>
                <a:schemeClr val="dk1"/>
              </a:buClr>
              <a:buSzPts val="2900"/>
              <a:buFont typeface="Calibri"/>
              <a:buNone/>
              <a:defRPr sz="29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56" name="Google Shape;56;p10"/>
          <p:cNvSpPr txBox="1"/>
          <p:nvPr>
            <p:ph idx="1" type="body"/>
          </p:nvPr>
        </p:nvSpPr>
        <p:spPr>
          <a:xfrm>
            <a:off x="3498652" y="1579883"/>
            <a:ext cx="4166100" cy="7797900"/>
          </a:xfrm>
          <a:prstGeom prst="rect">
            <a:avLst/>
          </a:prstGeom>
          <a:noFill/>
          <a:ln>
            <a:noFill/>
          </a:ln>
        </p:spPr>
        <p:txBody>
          <a:bodyPr anchorCtr="0" anchor="t" bIns="54850" lIns="109700" spcFirstLastPara="1" rIns="109700" wrap="square" tIns="54850">
            <a:normAutofit/>
          </a:bodyPr>
          <a:lstStyle>
            <a:lvl1pPr indent="-412750" lvl="0" marL="457200" algn="l">
              <a:lnSpc>
                <a:spcPct val="90000"/>
              </a:lnSpc>
              <a:spcBef>
                <a:spcPts val="900"/>
              </a:spcBef>
              <a:spcAft>
                <a:spcPts val="0"/>
              </a:spcAft>
              <a:buClr>
                <a:schemeClr val="dk1"/>
              </a:buClr>
              <a:buSzPts val="2900"/>
              <a:buChar char="•"/>
              <a:defRPr sz="2900"/>
            </a:lvl1pPr>
            <a:lvl2pPr indent="-387350" lvl="1" marL="914400" algn="l">
              <a:lnSpc>
                <a:spcPct val="90000"/>
              </a:lnSpc>
              <a:spcBef>
                <a:spcPts val="500"/>
              </a:spcBef>
              <a:spcAft>
                <a:spcPts val="0"/>
              </a:spcAft>
              <a:buClr>
                <a:schemeClr val="dk1"/>
              </a:buClr>
              <a:buSzPts val="2500"/>
              <a:buChar char="•"/>
              <a:defRPr sz="2500"/>
            </a:lvl2pPr>
            <a:lvl3pPr indent="-368300" lvl="2" marL="1371600" algn="l">
              <a:lnSpc>
                <a:spcPct val="90000"/>
              </a:lnSpc>
              <a:spcBef>
                <a:spcPts val="500"/>
              </a:spcBef>
              <a:spcAft>
                <a:spcPts val="0"/>
              </a:spcAft>
              <a:buClr>
                <a:schemeClr val="dk1"/>
              </a:buClr>
              <a:buSzPts val="2200"/>
              <a:buChar char="•"/>
              <a:defRPr sz="22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sz="1800"/>
            </a:lvl6pPr>
            <a:lvl7pPr indent="-342900" lvl="6" marL="3200400" algn="l">
              <a:lnSpc>
                <a:spcPct val="90000"/>
              </a:lnSpc>
              <a:spcBef>
                <a:spcPts val="500"/>
              </a:spcBef>
              <a:spcAft>
                <a:spcPts val="0"/>
              </a:spcAft>
              <a:buClr>
                <a:schemeClr val="dk1"/>
              </a:buClr>
              <a:buSzPts val="1800"/>
              <a:buChar char="•"/>
              <a:defRPr sz="1800"/>
            </a:lvl7pPr>
            <a:lvl8pPr indent="-342900" lvl="7" marL="3657600" algn="l">
              <a:lnSpc>
                <a:spcPct val="90000"/>
              </a:lnSpc>
              <a:spcBef>
                <a:spcPts val="500"/>
              </a:spcBef>
              <a:spcAft>
                <a:spcPts val="0"/>
              </a:spcAft>
              <a:buClr>
                <a:schemeClr val="dk1"/>
              </a:buClr>
              <a:buSzPts val="1800"/>
              <a:buChar char="•"/>
              <a:defRPr sz="1800"/>
            </a:lvl8pPr>
            <a:lvl9pPr indent="-342900" lvl="8" marL="4114800" algn="l">
              <a:lnSpc>
                <a:spcPct val="90000"/>
              </a:lnSpc>
              <a:spcBef>
                <a:spcPts val="500"/>
              </a:spcBef>
              <a:spcAft>
                <a:spcPts val="0"/>
              </a:spcAft>
              <a:buClr>
                <a:schemeClr val="dk1"/>
              </a:buClr>
              <a:buSzPts val="1800"/>
              <a:buChar char="•"/>
              <a:defRPr sz="1800"/>
            </a:lvl9pPr>
          </a:lstStyle>
          <a:p/>
        </p:txBody>
      </p:sp>
      <p:sp>
        <p:nvSpPr>
          <p:cNvPr id="57" name="Google Shape;57;p10"/>
          <p:cNvSpPr txBox="1"/>
          <p:nvPr>
            <p:ph idx="2" type="body"/>
          </p:nvPr>
        </p:nvSpPr>
        <p:spPr>
          <a:xfrm>
            <a:off x="566857" y="3291840"/>
            <a:ext cx="2654400" cy="6098400"/>
          </a:xfrm>
          <a:prstGeom prst="rect">
            <a:avLst/>
          </a:prstGeom>
          <a:noFill/>
          <a:ln>
            <a:noFill/>
          </a:ln>
        </p:spPr>
        <p:txBody>
          <a:bodyPr anchorCtr="0" anchor="t" bIns="54850" lIns="109700" spcFirstLastPara="1" rIns="109700" wrap="square" tIns="54850">
            <a:normAutofit/>
          </a:bodyPr>
          <a:lstStyle>
            <a:lvl1pPr indent="-228600" lvl="0" marL="457200" algn="l">
              <a:lnSpc>
                <a:spcPct val="90000"/>
              </a:lnSpc>
              <a:spcBef>
                <a:spcPts val="9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300"/>
              <a:buNone/>
              <a:defRPr sz="1300"/>
            </a:lvl2pPr>
            <a:lvl3pPr indent="-228600" lvl="2" marL="1371600" algn="l">
              <a:lnSpc>
                <a:spcPct val="90000"/>
              </a:lnSpc>
              <a:spcBef>
                <a:spcPts val="500"/>
              </a:spcBef>
              <a:spcAft>
                <a:spcPts val="0"/>
              </a:spcAft>
              <a:buClr>
                <a:schemeClr val="dk1"/>
              </a:buClr>
              <a:buSzPts val="1100"/>
              <a:buNone/>
              <a:defRPr sz="11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58" name="Google Shape;58;p10"/>
          <p:cNvSpPr txBox="1"/>
          <p:nvPr>
            <p:ph idx="10" type="dt"/>
          </p:nvPr>
        </p:nvSpPr>
        <p:spPr>
          <a:xfrm>
            <a:off x="565786" y="10170163"/>
            <a:ext cx="1851600" cy="584100"/>
          </a:xfrm>
          <a:prstGeom prst="rect">
            <a:avLst/>
          </a:prstGeom>
          <a:noFill/>
          <a:ln>
            <a:noFill/>
          </a:ln>
        </p:spPr>
        <p:txBody>
          <a:bodyPr anchorCtr="0" anchor="ctr" bIns="54850" lIns="109700" spcFirstLastPara="1" rIns="109700" wrap="square" tIns="54850">
            <a:noAutofit/>
          </a:bodyPr>
          <a:lstStyle>
            <a:lvl1pPr lvl="0" algn="l">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59" name="Google Shape;59;p10"/>
          <p:cNvSpPr txBox="1"/>
          <p:nvPr>
            <p:ph idx="11" type="ftr"/>
          </p:nvPr>
        </p:nvSpPr>
        <p:spPr>
          <a:xfrm>
            <a:off x="2726056" y="10170163"/>
            <a:ext cx="2777400" cy="584100"/>
          </a:xfrm>
          <a:prstGeom prst="rect">
            <a:avLst/>
          </a:prstGeom>
          <a:noFill/>
          <a:ln>
            <a:noFill/>
          </a:ln>
        </p:spPr>
        <p:txBody>
          <a:bodyPr anchorCtr="0" anchor="ctr" bIns="54850" lIns="109700" spcFirstLastPara="1" rIns="109700" wrap="square" tIns="54850">
            <a:noAutofit/>
          </a:bodyPr>
          <a:lstStyle>
            <a:lvl1pPr lvl="0" algn="ctr">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60" name="Google Shape;60;p10"/>
          <p:cNvSpPr txBox="1"/>
          <p:nvPr>
            <p:ph idx="12" type="sldNum"/>
          </p:nvPr>
        </p:nvSpPr>
        <p:spPr>
          <a:xfrm>
            <a:off x="5812156" y="10170163"/>
            <a:ext cx="1851600" cy="584100"/>
          </a:xfrm>
          <a:prstGeom prst="rect">
            <a:avLst/>
          </a:prstGeom>
          <a:noFill/>
          <a:ln>
            <a:noFill/>
          </a:ln>
        </p:spPr>
        <p:txBody>
          <a:bodyPr anchorCtr="0" anchor="ctr" bIns="54850" lIns="109700" spcFirstLastPara="1" rIns="109700" wrap="square" tIns="5485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566857" y="731520"/>
            <a:ext cx="2654400" cy="2560200"/>
          </a:xfrm>
          <a:prstGeom prst="rect">
            <a:avLst/>
          </a:prstGeom>
          <a:noFill/>
          <a:ln>
            <a:noFill/>
          </a:ln>
        </p:spPr>
        <p:txBody>
          <a:bodyPr anchorCtr="0" anchor="b" bIns="54850" lIns="109700" spcFirstLastPara="1" rIns="109700" wrap="square" tIns="54850">
            <a:normAutofit/>
          </a:bodyPr>
          <a:lstStyle>
            <a:lvl1pPr lvl="0" algn="l">
              <a:lnSpc>
                <a:spcPct val="90000"/>
              </a:lnSpc>
              <a:spcBef>
                <a:spcPts val="0"/>
              </a:spcBef>
              <a:spcAft>
                <a:spcPts val="0"/>
              </a:spcAft>
              <a:buClr>
                <a:schemeClr val="dk1"/>
              </a:buClr>
              <a:buSzPts val="2900"/>
              <a:buFont typeface="Calibri"/>
              <a:buNone/>
              <a:defRPr sz="29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63" name="Google Shape;63;p11"/>
          <p:cNvSpPr/>
          <p:nvPr>
            <p:ph idx="2" type="pic"/>
          </p:nvPr>
        </p:nvSpPr>
        <p:spPr>
          <a:xfrm>
            <a:off x="3498652" y="1579883"/>
            <a:ext cx="4166100" cy="7797900"/>
          </a:xfrm>
          <a:prstGeom prst="rect">
            <a:avLst/>
          </a:prstGeom>
          <a:noFill/>
          <a:ln>
            <a:noFill/>
          </a:ln>
        </p:spPr>
      </p:sp>
      <p:sp>
        <p:nvSpPr>
          <p:cNvPr id="64" name="Google Shape;64;p11"/>
          <p:cNvSpPr txBox="1"/>
          <p:nvPr>
            <p:ph idx="1" type="body"/>
          </p:nvPr>
        </p:nvSpPr>
        <p:spPr>
          <a:xfrm>
            <a:off x="566857" y="3291840"/>
            <a:ext cx="2654400" cy="6098400"/>
          </a:xfrm>
          <a:prstGeom prst="rect">
            <a:avLst/>
          </a:prstGeom>
          <a:noFill/>
          <a:ln>
            <a:noFill/>
          </a:ln>
        </p:spPr>
        <p:txBody>
          <a:bodyPr anchorCtr="0" anchor="t" bIns="54850" lIns="109700" spcFirstLastPara="1" rIns="109700" wrap="square" tIns="54850">
            <a:normAutofit/>
          </a:bodyPr>
          <a:lstStyle>
            <a:lvl1pPr indent="-228600" lvl="0" marL="457200" algn="l">
              <a:lnSpc>
                <a:spcPct val="90000"/>
              </a:lnSpc>
              <a:spcBef>
                <a:spcPts val="9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300"/>
              <a:buNone/>
              <a:defRPr sz="1300"/>
            </a:lvl2pPr>
            <a:lvl3pPr indent="-228600" lvl="2" marL="1371600" algn="l">
              <a:lnSpc>
                <a:spcPct val="90000"/>
              </a:lnSpc>
              <a:spcBef>
                <a:spcPts val="500"/>
              </a:spcBef>
              <a:spcAft>
                <a:spcPts val="0"/>
              </a:spcAft>
              <a:buClr>
                <a:schemeClr val="dk1"/>
              </a:buClr>
              <a:buSzPts val="1100"/>
              <a:buNone/>
              <a:defRPr sz="11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65" name="Google Shape;65;p11"/>
          <p:cNvSpPr txBox="1"/>
          <p:nvPr>
            <p:ph idx="10" type="dt"/>
          </p:nvPr>
        </p:nvSpPr>
        <p:spPr>
          <a:xfrm>
            <a:off x="565786" y="10170163"/>
            <a:ext cx="1851600" cy="584100"/>
          </a:xfrm>
          <a:prstGeom prst="rect">
            <a:avLst/>
          </a:prstGeom>
          <a:noFill/>
          <a:ln>
            <a:noFill/>
          </a:ln>
        </p:spPr>
        <p:txBody>
          <a:bodyPr anchorCtr="0" anchor="ctr" bIns="54850" lIns="109700" spcFirstLastPara="1" rIns="109700" wrap="square" tIns="54850">
            <a:noAutofit/>
          </a:bodyPr>
          <a:lstStyle>
            <a:lvl1pPr lvl="0" algn="l">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66" name="Google Shape;66;p11"/>
          <p:cNvSpPr txBox="1"/>
          <p:nvPr>
            <p:ph idx="11" type="ftr"/>
          </p:nvPr>
        </p:nvSpPr>
        <p:spPr>
          <a:xfrm>
            <a:off x="2726056" y="10170163"/>
            <a:ext cx="2777400" cy="584100"/>
          </a:xfrm>
          <a:prstGeom prst="rect">
            <a:avLst/>
          </a:prstGeom>
          <a:noFill/>
          <a:ln>
            <a:noFill/>
          </a:ln>
        </p:spPr>
        <p:txBody>
          <a:bodyPr anchorCtr="0" anchor="ctr" bIns="54850" lIns="109700" spcFirstLastPara="1" rIns="109700" wrap="square" tIns="54850">
            <a:noAutofit/>
          </a:bodyPr>
          <a:lstStyle>
            <a:lvl1pPr lvl="0" algn="ctr">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67" name="Google Shape;67;p11"/>
          <p:cNvSpPr txBox="1"/>
          <p:nvPr>
            <p:ph idx="12" type="sldNum"/>
          </p:nvPr>
        </p:nvSpPr>
        <p:spPr>
          <a:xfrm>
            <a:off x="5812156" y="10170163"/>
            <a:ext cx="1851600" cy="584100"/>
          </a:xfrm>
          <a:prstGeom prst="rect">
            <a:avLst/>
          </a:prstGeom>
          <a:noFill/>
          <a:ln>
            <a:noFill/>
          </a:ln>
        </p:spPr>
        <p:txBody>
          <a:bodyPr anchorCtr="0" anchor="ctr" bIns="54850" lIns="109700" spcFirstLastPara="1" rIns="109700" wrap="square" tIns="5485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565786" y="584203"/>
            <a:ext cx="7098000" cy="2121000"/>
          </a:xfrm>
          <a:prstGeom prst="rect">
            <a:avLst/>
          </a:prstGeom>
          <a:noFill/>
          <a:ln>
            <a:noFill/>
          </a:ln>
        </p:spPr>
        <p:txBody>
          <a:bodyPr anchorCtr="0" anchor="ctr" bIns="54850" lIns="109700" spcFirstLastPara="1" rIns="109700" wrap="square" tIns="54850">
            <a:normAutofit/>
          </a:bodyPr>
          <a:lstStyle>
            <a:lvl1pPr lvl="0" marR="0" rtl="0" algn="l">
              <a:lnSpc>
                <a:spcPct val="90000"/>
              </a:lnSpc>
              <a:spcBef>
                <a:spcPts val="0"/>
              </a:spcBef>
              <a:spcAft>
                <a:spcPts val="0"/>
              </a:spcAft>
              <a:buClr>
                <a:schemeClr val="dk1"/>
              </a:buClr>
              <a:buSzPts val="4000"/>
              <a:buFont typeface="Calibri"/>
              <a:buNone/>
              <a:defRPr b="0" i="0" sz="4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700"/>
              <a:buFont typeface="Arial"/>
              <a:buNone/>
              <a:defRPr b="0" i="0" sz="22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700"/>
              <a:buFont typeface="Arial"/>
              <a:buNone/>
              <a:defRPr b="0" i="0" sz="22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700"/>
              <a:buFont typeface="Arial"/>
              <a:buNone/>
              <a:defRPr b="0" i="0" sz="22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700"/>
              <a:buFont typeface="Arial"/>
              <a:buNone/>
              <a:defRPr b="0" i="0" sz="22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700"/>
              <a:buFont typeface="Arial"/>
              <a:buNone/>
              <a:defRPr b="0" i="0" sz="22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700"/>
              <a:buFont typeface="Arial"/>
              <a:buNone/>
              <a:defRPr b="0" i="0" sz="22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700"/>
              <a:buFont typeface="Arial"/>
              <a:buNone/>
              <a:defRPr b="0" i="0" sz="22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700"/>
              <a:buFont typeface="Arial"/>
              <a:buNone/>
              <a:defRPr b="0" i="0" sz="2200" u="none" cap="none" strike="noStrike">
                <a:solidFill>
                  <a:srgbClr val="000000"/>
                </a:solidFill>
                <a:latin typeface="Arial"/>
                <a:ea typeface="Arial"/>
                <a:cs typeface="Arial"/>
                <a:sym typeface="Arial"/>
              </a:defRPr>
            </a:lvl9pPr>
          </a:lstStyle>
          <a:p/>
        </p:txBody>
      </p:sp>
      <p:sp>
        <p:nvSpPr>
          <p:cNvPr id="7" name="Google Shape;7;p2"/>
          <p:cNvSpPr txBox="1"/>
          <p:nvPr>
            <p:ph idx="1" type="body"/>
          </p:nvPr>
        </p:nvSpPr>
        <p:spPr>
          <a:xfrm>
            <a:off x="565786" y="2921000"/>
            <a:ext cx="7098000" cy="6962100"/>
          </a:xfrm>
          <a:prstGeom prst="rect">
            <a:avLst/>
          </a:prstGeom>
          <a:noFill/>
          <a:ln>
            <a:noFill/>
          </a:ln>
        </p:spPr>
        <p:txBody>
          <a:bodyPr anchorCtr="0" anchor="t" bIns="54850" lIns="109700" spcFirstLastPara="1" rIns="109700" wrap="square" tIns="54850">
            <a:normAutofit/>
          </a:bodyPr>
          <a:lstStyle>
            <a:lvl1pPr indent="-387350" lvl="0" marL="457200" marR="0" rtl="0" algn="l">
              <a:lnSpc>
                <a:spcPct val="90000"/>
              </a:lnSpc>
              <a:spcBef>
                <a:spcPts val="9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1pPr>
            <a:lvl2pPr indent="-368300" lvl="1" marL="9144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 name="Google Shape;8;p2"/>
          <p:cNvSpPr txBox="1"/>
          <p:nvPr>
            <p:ph idx="10" type="dt"/>
          </p:nvPr>
        </p:nvSpPr>
        <p:spPr>
          <a:xfrm>
            <a:off x="565786" y="10170163"/>
            <a:ext cx="1851600" cy="584100"/>
          </a:xfrm>
          <a:prstGeom prst="rect">
            <a:avLst/>
          </a:prstGeom>
          <a:noFill/>
          <a:ln>
            <a:noFill/>
          </a:ln>
        </p:spPr>
        <p:txBody>
          <a:bodyPr anchorCtr="0" anchor="ctr" bIns="54850" lIns="109700" spcFirstLastPara="1" rIns="109700" wrap="square" tIns="54850">
            <a:noAutofit/>
          </a:bodyPr>
          <a:lstStyle>
            <a:lvl1pPr lvl="0" marR="0" rtl="0" algn="l">
              <a:lnSpc>
                <a:spcPct val="100000"/>
              </a:lnSpc>
              <a:spcBef>
                <a:spcPts val="0"/>
              </a:spcBef>
              <a:spcAft>
                <a:spcPts val="0"/>
              </a:spcAft>
              <a:buClr>
                <a:srgbClr val="000000"/>
              </a:buClr>
              <a:buSzPts val="1700"/>
              <a:buFont typeface="Arial"/>
              <a:buNone/>
              <a:defRPr b="0" i="0" sz="11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9pPr>
          </a:lstStyle>
          <a:p/>
        </p:txBody>
      </p:sp>
      <p:sp>
        <p:nvSpPr>
          <p:cNvPr id="9" name="Google Shape;9;p2"/>
          <p:cNvSpPr txBox="1"/>
          <p:nvPr>
            <p:ph idx="11" type="ftr"/>
          </p:nvPr>
        </p:nvSpPr>
        <p:spPr>
          <a:xfrm>
            <a:off x="2726056" y="10170163"/>
            <a:ext cx="2777400" cy="584100"/>
          </a:xfrm>
          <a:prstGeom prst="rect">
            <a:avLst/>
          </a:prstGeom>
          <a:noFill/>
          <a:ln>
            <a:noFill/>
          </a:ln>
        </p:spPr>
        <p:txBody>
          <a:bodyPr anchorCtr="0" anchor="ctr" bIns="54850" lIns="109700" spcFirstLastPara="1" rIns="109700" wrap="square" tIns="54850">
            <a:noAutofit/>
          </a:bodyPr>
          <a:lstStyle>
            <a:lvl1pPr lvl="0" marR="0" rtl="0" algn="ctr">
              <a:lnSpc>
                <a:spcPct val="100000"/>
              </a:lnSpc>
              <a:spcBef>
                <a:spcPts val="0"/>
              </a:spcBef>
              <a:spcAft>
                <a:spcPts val="0"/>
              </a:spcAft>
              <a:buClr>
                <a:srgbClr val="000000"/>
              </a:buClr>
              <a:buSzPts val="1700"/>
              <a:buFont typeface="Arial"/>
              <a:buNone/>
              <a:defRPr b="0" i="0" sz="11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700"/>
              <a:buFont typeface="Arial"/>
              <a:buNone/>
              <a:defRPr b="0" i="0" sz="2200" u="none" cap="none" strike="noStrike">
                <a:solidFill>
                  <a:schemeClr val="dk1"/>
                </a:solidFill>
                <a:latin typeface="Calibri"/>
                <a:ea typeface="Calibri"/>
                <a:cs typeface="Calibri"/>
                <a:sym typeface="Calibri"/>
              </a:defRPr>
            </a:lvl9pPr>
          </a:lstStyle>
          <a:p/>
        </p:txBody>
      </p:sp>
      <p:sp>
        <p:nvSpPr>
          <p:cNvPr id="10" name="Google Shape;10;p2"/>
          <p:cNvSpPr txBox="1"/>
          <p:nvPr>
            <p:ph idx="12" type="sldNum"/>
          </p:nvPr>
        </p:nvSpPr>
        <p:spPr>
          <a:xfrm>
            <a:off x="5812156" y="10170163"/>
            <a:ext cx="1851600" cy="584100"/>
          </a:xfrm>
          <a:prstGeom prst="rect">
            <a:avLst/>
          </a:prstGeom>
          <a:noFill/>
          <a:ln>
            <a:noFill/>
          </a:ln>
        </p:spPr>
        <p:txBody>
          <a:bodyPr anchorCtr="0" anchor="ctr" bIns="54850" lIns="109700" spcFirstLastPara="1" rIns="109700" wrap="square" tIns="5485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4.jpg"/><Relationship Id="rId9" Type="http://schemas.openxmlformats.org/officeDocument/2006/relationships/image" Target="../media/image9.jpg"/><Relationship Id="rId5" Type="http://schemas.openxmlformats.org/officeDocument/2006/relationships/image" Target="../media/image11.jpg"/><Relationship Id="rId6" Type="http://schemas.openxmlformats.org/officeDocument/2006/relationships/image" Target="../media/image13.jpg"/><Relationship Id="rId7" Type="http://schemas.openxmlformats.org/officeDocument/2006/relationships/image" Target="../media/image12.jpg"/><Relationship Id="rId8"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0.jpg"/><Relationship Id="rId11" Type="http://schemas.openxmlformats.org/officeDocument/2006/relationships/image" Target="../media/image5.png"/><Relationship Id="rId10" Type="http://schemas.openxmlformats.org/officeDocument/2006/relationships/image" Target="../media/image6.png"/><Relationship Id="rId9" Type="http://schemas.openxmlformats.org/officeDocument/2006/relationships/image" Target="../media/image2.jpg"/><Relationship Id="rId5" Type="http://schemas.openxmlformats.org/officeDocument/2006/relationships/image" Target="../media/image15.jpg"/><Relationship Id="rId6" Type="http://schemas.openxmlformats.org/officeDocument/2006/relationships/image" Target="../media/image16.jpg"/><Relationship Id="rId7" Type="http://schemas.openxmlformats.org/officeDocument/2006/relationships/image" Target="../media/image4.jpg"/><Relationship Id="rId8"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542909" y="2152298"/>
            <a:ext cx="7143900" cy="486600"/>
          </a:xfrm>
          <a:prstGeom prst="rect">
            <a:avLst/>
          </a:prstGeom>
          <a:noFill/>
          <a:ln cap="flat" cmpd="sng" w="31750">
            <a:solidFill>
              <a:schemeClr val="dk1"/>
            </a:solidFill>
            <a:prstDash val="solid"/>
            <a:round/>
            <a:headEnd len="sm" w="sm" type="none"/>
            <a:tailEnd len="sm" w="sm" type="none"/>
          </a:ln>
        </p:spPr>
        <p:txBody>
          <a:bodyPr anchorCtr="0" anchor="b" bIns="54850" lIns="109700" spcFirstLastPara="1" rIns="109700" wrap="square" tIns="54850">
            <a:noAutofit/>
          </a:bodyPr>
          <a:lstStyle/>
          <a:p>
            <a:pPr indent="0" lvl="0" marL="0" rtl="0" algn="ctr">
              <a:lnSpc>
                <a:spcPct val="90000"/>
              </a:lnSpc>
              <a:spcBef>
                <a:spcPts val="0"/>
              </a:spcBef>
              <a:spcAft>
                <a:spcPts val="0"/>
              </a:spcAft>
              <a:buClr>
                <a:schemeClr val="dk1"/>
              </a:buClr>
              <a:buSzPts val="2900"/>
              <a:buFont typeface="Calibri"/>
              <a:buNone/>
            </a:pPr>
            <a:r>
              <a:rPr lang="en-US" sz="2900"/>
              <a:t>NOV</a:t>
            </a:r>
            <a:r>
              <a:rPr lang="en-US" sz="2900"/>
              <a:t> 2023			           Newsletter 23-02</a:t>
            </a:r>
            <a:endParaRPr sz="2900"/>
          </a:p>
        </p:txBody>
      </p:sp>
      <p:pic>
        <p:nvPicPr>
          <p:cNvPr id="85" name="Google Shape;85;p1"/>
          <p:cNvPicPr preferRelativeResize="0"/>
          <p:nvPr/>
        </p:nvPicPr>
        <p:blipFill rotWithShape="1">
          <a:blip r:embed="rId3">
            <a:alphaModFix/>
          </a:blip>
          <a:srcRect b="0" l="0" r="0" t="0"/>
          <a:stretch/>
        </p:blipFill>
        <p:spPr>
          <a:xfrm>
            <a:off x="542939" y="129188"/>
            <a:ext cx="7143750" cy="2023110"/>
          </a:xfrm>
          <a:prstGeom prst="rect">
            <a:avLst/>
          </a:prstGeom>
          <a:noFill/>
          <a:ln>
            <a:noFill/>
          </a:ln>
        </p:spPr>
      </p:pic>
      <p:sp>
        <p:nvSpPr>
          <p:cNvPr id="86" name="Google Shape;86;p1"/>
          <p:cNvSpPr txBox="1"/>
          <p:nvPr/>
        </p:nvSpPr>
        <p:spPr>
          <a:xfrm>
            <a:off x="548953" y="2823181"/>
            <a:ext cx="2390100" cy="726600"/>
          </a:xfrm>
          <a:prstGeom prst="rect">
            <a:avLst/>
          </a:prstGeom>
          <a:noFill/>
          <a:ln>
            <a:noFill/>
          </a:ln>
        </p:spPr>
        <p:txBody>
          <a:bodyPr anchorCtr="0" anchor="t" bIns="54850" lIns="109700" spcFirstLastPara="1" rIns="109700" wrap="square" tIns="5485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The Bronco Battalion is </a:t>
            </a:r>
            <a:r>
              <a:rPr lang="en-US" sz="2000">
                <a:solidFill>
                  <a:schemeClr val="dk1"/>
                </a:solidFill>
                <a:latin typeface="Calibri"/>
                <a:ea typeface="Calibri"/>
                <a:cs typeface="Calibri"/>
                <a:sym typeface="Calibri"/>
              </a:rPr>
              <a:t>Thankful</a:t>
            </a:r>
            <a:endParaRPr b="0" i="0" sz="2000" u="none" cap="none" strike="noStrike">
              <a:solidFill>
                <a:schemeClr val="dk1"/>
              </a:solidFill>
              <a:latin typeface="Calibri"/>
              <a:ea typeface="Calibri"/>
              <a:cs typeface="Calibri"/>
              <a:sym typeface="Calibri"/>
            </a:endParaRPr>
          </a:p>
        </p:txBody>
      </p:sp>
      <p:sp>
        <p:nvSpPr>
          <p:cNvPr id="87" name="Google Shape;87;p1"/>
          <p:cNvSpPr txBox="1"/>
          <p:nvPr/>
        </p:nvSpPr>
        <p:spPr>
          <a:xfrm>
            <a:off x="639300" y="3626313"/>
            <a:ext cx="2077200" cy="2481300"/>
          </a:xfrm>
          <a:prstGeom prst="rect">
            <a:avLst/>
          </a:prstGeom>
          <a:noFill/>
          <a:ln>
            <a:noFill/>
          </a:ln>
        </p:spPr>
        <p:txBody>
          <a:bodyPr anchorCtr="0" anchor="t" bIns="54850" lIns="109700" spcFirstLastPara="1" rIns="109700" wrap="square" tIns="5485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1"/>
                </a:solidFill>
                <a:latin typeface="Calibri"/>
                <a:ea typeface="Calibri"/>
                <a:cs typeface="Calibri"/>
                <a:sym typeface="Calibri"/>
              </a:rPr>
              <a:t>Thank you to Mustang Fire Department for </a:t>
            </a:r>
            <a:r>
              <a:rPr lang="en-US">
                <a:solidFill>
                  <a:schemeClr val="dk1"/>
                </a:solidFill>
                <a:latin typeface="Calibri"/>
                <a:ea typeface="Calibri"/>
                <a:cs typeface="Calibri"/>
                <a:sym typeface="Calibri"/>
              </a:rPr>
              <a:t>supporting</a:t>
            </a:r>
            <a:r>
              <a:rPr lang="en-US">
                <a:solidFill>
                  <a:schemeClr val="dk1"/>
                </a:solidFill>
                <a:latin typeface="Calibri"/>
                <a:ea typeface="Calibri"/>
                <a:cs typeface="Calibri"/>
                <a:sym typeface="Calibri"/>
              </a:rPr>
              <a:t> our battalion. We are forever </a:t>
            </a:r>
            <a:r>
              <a:rPr lang="en-US">
                <a:solidFill>
                  <a:schemeClr val="dk1"/>
                </a:solidFill>
                <a:latin typeface="Calibri"/>
                <a:ea typeface="Calibri"/>
                <a:cs typeface="Calibri"/>
                <a:sym typeface="Calibri"/>
              </a:rPr>
              <a:t>grateful</a:t>
            </a:r>
            <a:r>
              <a:rPr lang="en-US">
                <a:solidFill>
                  <a:schemeClr val="dk1"/>
                </a:solidFill>
                <a:latin typeface="Calibri"/>
                <a:ea typeface="Calibri"/>
                <a:cs typeface="Calibri"/>
                <a:sym typeface="Calibri"/>
              </a:rPr>
              <a:t> for your donation. </a:t>
            </a:r>
            <a:r>
              <a:rPr lang="en-US">
                <a:solidFill>
                  <a:schemeClr val="dk1"/>
                </a:solidFill>
                <a:latin typeface="Calibri"/>
                <a:ea typeface="Calibri"/>
                <a:cs typeface="Calibri"/>
                <a:sym typeface="Calibri"/>
              </a:rPr>
              <a:t>With this dotation we are able to many more things this year. We are going to be bringing back Wreaths Across America in part of this donation</a:t>
            </a:r>
            <a:r>
              <a:rPr lang="en-US">
                <a:solidFill>
                  <a:schemeClr val="dk1"/>
                </a:solidFill>
                <a:latin typeface="Calibri"/>
                <a:ea typeface="Calibri"/>
                <a:cs typeface="Calibri"/>
                <a:sym typeface="Calibri"/>
              </a:rPr>
              <a:t> </a:t>
            </a:r>
            <a:endParaRPr b="0" i="0" sz="1400" u="none" cap="none" strike="noStrike">
              <a:solidFill>
                <a:schemeClr val="dk1"/>
              </a:solidFill>
              <a:latin typeface="Calibri"/>
              <a:ea typeface="Calibri"/>
              <a:cs typeface="Calibri"/>
              <a:sym typeface="Calibri"/>
            </a:endParaRPr>
          </a:p>
        </p:txBody>
      </p:sp>
      <p:sp>
        <p:nvSpPr>
          <p:cNvPr id="88" name="Google Shape;88;p1"/>
          <p:cNvSpPr/>
          <p:nvPr/>
        </p:nvSpPr>
        <p:spPr>
          <a:xfrm>
            <a:off x="5554800" y="2823180"/>
            <a:ext cx="2167500" cy="8046000"/>
          </a:xfrm>
          <a:prstGeom prst="rect">
            <a:avLst/>
          </a:prstGeom>
          <a:noFill/>
          <a:ln cap="flat" cmpd="sng" w="12700">
            <a:solidFill>
              <a:srgbClr val="42719B"/>
            </a:solidFill>
            <a:prstDash val="solid"/>
            <a:miter lim="800000"/>
            <a:headEnd len="sm" w="sm" type="none"/>
            <a:tailEnd len="sm" w="sm" type="none"/>
          </a:ln>
        </p:spPr>
        <p:txBody>
          <a:bodyPr anchorCtr="0" anchor="ctr" bIns="54850" lIns="109700" spcFirstLastPara="1" rIns="109700" wrap="square" tIns="548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Calibri"/>
              <a:ea typeface="Calibri"/>
              <a:cs typeface="Calibri"/>
              <a:sym typeface="Calibri"/>
            </a:endParaRPr>
          </a:p>
        </p:txBody>
      </p:sp>
      <p:sp>
        <p:nvSpPr>
          <p:cNvPr id="89" name="Google Shape;89;p1"/>
          <p:cNvSpPr txBox="1"/>
          <p:nvPr/>
        </p:nvSpPr>
        <p:spPr>
          <a:xfrm>
            <a:off x="626450" y="7254160"/>
            <a:ext cx="2022900" cy="1145100"/>
          </a:xfrm>
          <a:prstGeom prst="rect">
            <a:avLst/>
          </a:prstGeom>
          <a:noFill/>
          <a:ln>
            <a:noFill/>
          </a:ln>
        </p:spPr>
        <p:txBody>
          <a:bodyPr anchorCtr="0" anchor="t" bIns="109700" lIns="109700" spcFirstLastPara="1" rIns="109700" wrap="square" tIns="109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Bronco Battalion </a:t>
            </a:r>
            <a:r>
              <a:rPr lang="en-US" sz="2000">
                <a:latin typeface="Calibri"/>
                <a:ea typeface="Calibri"/>
                <a:cs typeface="Calibri"/>
                <a:sym typeface="Calibri"/>
              </a:rPr>
              <a:t>Prepares for </a:t>
            </a:r>
            <a:r>
              <a:rPr lang="en-US" sz="2000">
                <a:latin typeface="Calibri"/>
                <a:ea typeface="Calibri"/>
                <a:cs typeface="Calibri"/>
                <a:sym typeface="Calibri"/>
              </a:rPr>
              <a:t>Competition</a:t>
            </a:r>
            <a:r>
              <a:rPr lang="en-US" sz="2000">
                <a:latin typeface="Calibri"/>
                <a:ea typeface="Calibri"/>
                <a:cs typeface="Calibri"/>
                <a:sym typeface="Calibri"/>
              </a:rPr>
              <a:t> </a:t>
            </a:r>
            <a:endParaRPr b="0" i="0" sz="2000" u="none" cap="none" strike="noStrike">
              <a:solidFill>
                <a:srgbClr val="000000"/>
              </a:solidFill>
              <a:latin typeface="Calibri"/>
              <a:ea typeface="Calibri"/>
              <a:cs typeface="Calibri"/>
              <a:sym typeface="Calibri"/>
            </a:endParaRPr>
          </a:p>
        </p:txBody>
      </p:sp>
      <p:sp>
        <p:nvSpPr>
          <p:cNvPr id="90" name="Google Shape;90;p1"/>
          <p:cNvSpPr txBox="1"/>
          <p:nvPr/>
        </p:nvSpPr>
        <p:spPr>
          <a:xfrm>
            <a:off x="559108" y="8399255"/>
            <a:ext cx="2366400" cy="2160900"/>
          </a:xfrm>
          <a:prstGeom prst="rect">
            <a:avLst/>
          </a:prstGeom>
          <a:noFill/>
          <a:ln>
            <a:noFill/>
          </a:ln>
        </p:spPr>
        <p:txBody>
          <a:bodyPr anchorCtr="0" anchor="t" bIns="109700" lIns="109700" spcFirstLastPara="1" rIns="109700" wrap="square" tIns="109700">
            <a:spAutoFit/>
          </a:bodyPr>
          <a:lstStyle/>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Last month we had a </a:t>
            </a:r>
            <a:r>
              <a:rPr lang="en-US">
                <a:latin typeface="Calibri"/>
                <a:ea typeface="Calibri"/>
                <a:cs typeface="Calibri"/>
                <a:sym typeface="Calibri"/>
              </a:rPr>
              <a:t>competition</a:t>
            </a:r>
            <a:r>
              <a:rPr lang="en-US">
                <a:latin typeface="Calibri"/>
                <a:ea typeface="Calibri"/>
                <a:cs typeface="Calibri"/>
                <a:sym typeface="Calibri"/>
              </a:rPr>
              <a:t> in Texas. This month on the 18th we will be back in Texas at </a:t>
            </a:r>
            <a:r>
              <a:rPr lang="en-US">
                <a:latin typeface="Calibri"/>
                <a:ea typeface="Calibri"/>
                <a:cs typeface="Calibri"/>
                <a:sym typeface="Calibri"/>
              </a:rPr>
              <a:t>Wichita</a:t>
            </a:r>
            <a:r>
              <a:rPr lang="en-US">
                <a:latin typeface="Calibri"/>
                <a:ea typeface="Calibri"/>
                <a:cs typeface="Calibri"/>
                <a:sym typeface="Calibri"/>
              </a:rPr>
              <a:t> Falls so we can take the top again. The cadets on each team have prepared all month for this. Let’s show up and support our cadets </a:t>
            </a:r>
            <a:endParaRPr b="0" i="0" sz="1400" u="none" cap="none" strike="noStrike">
              <a:solidFill>
                <a:srgbClr val="000000"/>
              </a:solidFill>
              <a:latin typeface="Calibri"/>
              <a:ea typeface="Calibri"/>
              <a:cs typeface="Calibri"/>
              <a:sym typeface="Calibri"/>
            </a:endParaRPr>
          </a:p>
        </p:txBody>
      </p:sp>
      <p:sp>
        <p:nvSpPr>
          <p:cNvPr id="91" name="Google Shape;91;p1"/>
          <p:cNvSpPr txBox="1"/>
          <p:nvPr/>
        </p:nvSpPr>
        <p:spPr>
          <a:xfrm>
            <a:off x="3214635" y="2823175"/>
            <a:ext cx="2022900" cy="1145100"/>
          </a:xfrm>
          <a:prstGeom prst="rect">
            <a:avLst/>
          </a:prstGeom>
          <a:noFill/>
          <a:ln>
            <a:noFill/>
          </a:ln>
        </p:spPr>
        <p:txBody>
          <a:bodyPr anchorCtr="0" anchor="t" bIns="109700" lIns="109700" spcFirstLastPara="1" rIns="109700" wrap="square" tIns="109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Broncos Get Ready for More Events</a:t>
            </a:r>
            <a:endParaRPr b="0" i="0" sz="1800" u="none" cap="none" strike="noStrike">
              <a:solidFill>
                <a:srgbClr val="000000"/>
              </a:solidFill>
              <a:latin typeface="Calibri"/>
              <a:ea typeface="Calibri"/>
              <a:cs typeface="Calibri"/>
              <a:sym typeface="Calibri"/>
            </a:endParaRPr>
          </a:p>
        </p:txBody>
      </p:sp>
      <p:sp>
        <p:nvSpPr>
          <p:cNvPr id="92" name="Google Shape;92;p1"/>
          <p:cNvSpPr txBox="1"/>
          <p:nvPr/>
        </p:nvSpPr>
        <p:spPr>
          <a:xfrm>
            <a:off x="3201540" y="3968280"/>
            <a:ext cx="2077200" cy="3453900"/>
          </a:xfrm>
          <a:prstGeom prst="rect">
            <a:avLst/>
          </a:prstGeom>
          <a:noFill/>
          <a:ln>
            <a:noFill/>
          </a:ln>
        </p:spPr>
        <p:txBody>
          <a:bodyPr anchorCtr="0" anchor="t" bIns="109700" lIns="109700" spcFirstLastPara="1" rIns="109700" wrap="square" tIns="109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Even though we have had many events already, it would not be a very good school year if we had nothing to do. Upcoming is Veterans Day Color Guard, </a:t>
            </a:r>
            <a:r>
              <a:rPr lang="en-US">
                <a:latin typeface="Calibri"/>
                <a:ea typeface="Calibri"/>
                <a:cs typeface="Calibri"/>
                <a:sym typeface="Calibri"/>
              </a:rPr>
              <a:t>Drill Competitions, Thunder Game Color Guard and much, much, more</a:t>
            </a:r>
            <a:r>
              <a:rPr b="0" i="0" lang="en-US" sz="1400" u="none" cap="none" strike="noStrike">
                <a:solidFill>
                  <a:srgbClr val="000000"/>
                </a:solidFill>
                <a:latin typeface="Calibri"/>
                <a:ea typeface="Calibri"/>
                <a:cs typeface="Calibri"/>
                <a:sym typeface="Calibri"/>
              </a:rPr>
              <a:t>. With all these events The Battalion staff asks that anyone that can help out so we can continue to do these events</a:t>
            </a:r>
            <a:endParaRPr b="0" i="0" sz="1400" u="none" cap="none" strike="noStrike">
              <a:solidFill>
                <a:srgbClr val="000000"/>
              </a:solidFill>
              <a:latin typeface="Calibri"/>
              <a:ea typeface="Calibri"/>
              <a:cs typeface="Calibri"/>
              <a:sym typeface="Calibri"/>
            </a:endParaRPr>
          </a:p>
        </p:txBody>
      </p:sp>
      <p:sp>
        <p:nvSpPr>
          <p:cNvPr id="93" name="Google Shape;93;p1"/>
          <p:cNvSpPr txBox="1"/>
          <p:nvPr/>
        </p:nvSpPr>
        <p:spPr>
          <a:xfrm>
            <a:off x="5587651" y="2921725"/>
            <a:ext cx="1865700" cy="529500"/>
          </a:xfrm>
          <a:prstGeom prst="rect">
            <a:avLst/>
          </a:prstGeom>
          <a:noFill/>
          <a:ln>
            <a:noFill/>
          </a:ln>
        </p:spPr>
        <p:txBody>
          <a:bodyPr anchorCtr="0" anchor="t" bIns="109700" lIns="109700" spcFirstLastPara="1" rIns="109700" wrap="square" tIns="109700">
            <a:sp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Bronco Stakes </a:t>
            </a:r>
            <a:endParaRPr b="0" i="0" sz="2000" u="none" cap="none" strike="noStrike">
              <a:solidFill>
                <a:srgbClr val="000000"/>
              </a:solidFill>
              <a:latin typeface="Calibri"/>
              <a:ea typeface="Calibri"/>
              <a:cs typeface="Calibri"/>
              <a:sym typeface="Calibri"/>
            </a:endParaRPr>
          </a:p>
        </p:txBody>
      </p:sp>
      <p:sp>
        <p:nvSpPr>
          <p:cNvPr id="94" name="Google Shape;94;p1"/>
          <p:cNvSpPr txBox="1"/>
          <p:nvPr/>
        </p:nvSpPr>
        <p:spPr>
          <a:xfrm>
            <a:off x="5615789" y="3377505"/>
            <a:ext cx="1974900" cy="2807400"/>
          </a:xfrm>
          <a:prstGeom prst="rect">
            <a:avLst/>
          </a:prstGeom>
          <a:noFill/>
          <a:ln>
            <a:noFill/>
          </a:ln>
        </p:spPr>
        <p:txBody>
          <a:bodyPr anchorCtr="0" anchor="t" bIns="109700" lIns="109700" spcFirstLastPara="1" rIns="109700" wrap="square" tIns="109700">
            <a:spAutoFit/>
          </a:bodyPr>
          <a:lstStyle/>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Bronco Stakes 2023 is in the books. Thank you to all the cadets that showed up and the booster club and other parents that made this all possible. Congrats to Bravo company on winning. Everyone did amazing and we can’t wait to do it again next year.</a:t>
            </a:r>
            <a:endParaRPr b="0" i="0" sz="1400" u="none" cap="none" strike="noStrike">
              <a:solidFill>
                <a:srgbClr val="000000"/>
              </a:solidFill>
              <a:latin typeface="Calibri"/>
              <a:ea typeface="Calibri"/>
              <a:cs typeface="Calibri"/>
              <a:sym typeface="Calibri"/>
            </a:endParaRPr>
          </a:p>
        </p:txBody>
      </p:sp>
      <p:sp>
        <p:nvSpPr>
          <p:cNvPr id="95" name="Google Shape;95;p1"/>
          <p:cNvSpPr/>
          <p:nvPr/>
        </p:nvSpPr>
        <p:spPr>
          <a:xfrm>
            <a:off x="3036096" y="2823175"/>
            <a:ext cx="2366400" cy="8046000"/>
          </a:xfrm>
          <a:prstGeom prst="rect">
            <a:avLst/>
          </a:prstGeom>
          <a:noFill/>
          <a:ln cap="flat" cmpd="sng" w="12700">
            <a:solidFill>
              <a:srgbClr val="42719B"/>
            </a:solidFill>
            <a:prstDash val="solid"/>
            <a:miter lim="800000"/>
            <a:headEnd len="sm" w="sm" type="none"/>
            <a:tailEnd len="sm" w="sm" type="none"/>
          </a:ln>
        </p:spPr>
        <p:txBody>
          <a:bodyPr anchorCtr="0" anchor="ctr" bIns="54850" lIns="109700" spcFirstLastPara="1" rIns="109700" wrap="square" tIns="548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Calibri"/>
              <a:ea typeface="Calibri"/>
              <a:cs typeface="Calibri"/>
              <a:sym typeface="Calibri"/>
            </a:endParaRPr>
          </a:p>
        </p:txBody>
      </p:sp>
      <p:sp>
        <p:nvSpPr>
          <p:cNvPr id="96" name="Google Shape;96;p1"/>
          <p:cNvSpPr/>
          <p:nvPr/>
        </p:nvSpPr>
        <p:spPr>
          <a:xfrm>
            <a:off x="498110" y="2823180"/>
            <a:ext cx="2366400" cy="8046000"/>
          </a:xfrm>
          <a:prstGeom prst="rect">
            <a:avLst/>
          </a:prstGeom>
          <a:noFill/>
          <a:ln cap="flat" cmpd="sng" w="12700">
            <a:solidFill>
              <a:srgbClr val="42719B"/>
            </a:solidFill>
            <a:prstDash val="solid"/>
            <a:miter lim="800000"/>
            <a:headEnd len="sm" w="sm" type="none"/>
            <a:tailEnd len="sm" w="sm" type="none"/>
          </a:ln>
        </p:spPr>
        <p:txBody>
          <a:bodyPr anchorCtr="0" anchor="ctr" bIns="54850" lIns="109700" spcFirstLastPara="1" rIns="109700" wrap="square" tIns="548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Calibri"/>
              <a:ea typeface="Calibri"/>
              <a:cs typeface="Calibri"/>
              <a:sym typeface="Calibri"/>
            </a:endParaRPr>
          </a:p>
        </p:txBody>
      </p:sp>
      <p:sp>
        <p:nvSpPr>
          <p:cNvPr id="97" name="Google Shape;97;p1"/>
          <p:cNvSpPr txBox="1"/>
          <p:nvPr/>
        </p:nvSpPr>
        <p:spPr>
          <a:xfrm>
            <a:off x="3068413" y="8896150"/>
            <a:ext cx="2507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(Above:</a:t>
            </a:r>
            <a:r>
              <a:rPr lang="en-US" sz="1200">
                <a:latin typeface="Calibri"/>
                <a:ea typeface="Calibri"/>
                <a:cs typeface="Calibri"/>
                <a:sym typeface="Calibri"/>
              </a:rPr>
              <a:t>Bravo Company with the Bronco States trophy)</a:t>
            </a:r>
            <a:endParaRPr b="0" i="0" sz="1200" u="none" cap="none" strike="noStrike">
              <a:solidFill>
                <a:srgbClr val="000000"/>
              </a:solidFill>
              <a:latin typeface="Calibri"/>
              <a:ea typeface="Calibri"/>
              <a:cs typeface="Calibri"/>
              <a:sym typeface="Calibri"/>
            </a:endParaRPr>
          </a:p>
        </p:txBody>
      </p:sp>
      <p:pic>
        <p:nvPicPr>
          <p:cNvPr id="98" name="Google Shape;98;p1"/>
          <p:cNvPicPr preferRelativeResize="0"/>
          <p:nvPr/>
        </p:nvPicPr>
        <p:blipFill>
          <a:blip r:embed="rId4">
            <a:alphaModFix/>
          </a:blip>
          <a:stretch>
            <a:fillRect/>
          </a:stretch>
        </p:blipFill>
        <p:spPr>
          <a:xfrm>
            <a:off x="3125900" y="7329275"/>
            <a:ext cx="2167501" cy="1444658"/>
          </a:xfrm>
          <a:prstGeom prst="rect">
            <a:avLst/>
          </a:prstGeom>
          <a:noFill/>
          <a:ln>
            <a:noFill/>
          </a:ln>
        </p:spPr>
      </p:pic>
      <p:pic>
        <p:nvPicPr>
          <p:cNvPr id="99" name="Google Shape;99;p1"/>
          <p:cNvPicPr preferRelativeResize="0"/>
          <p:nvPr/>
        </p:nvPicPr>
        <p:blipFill>
          <a:blip r:embed="rId5">
            <a:alphaModFix/>
          </a:blip>
          <a:stretch>
            <a:fillRect/>
          </a:stretch>
        </p:blipFill>
        <p:spPr>
          <a:xfrm>
            <a:off x="693852" y="6013020"/>
            <a:ext cx="1974902" cy="1316256"/>
          </a:xfrm>
          <a:prstGeom prst="rect">
            <a:avLst/>
          </a:prstGeom>
          <a:noFill/>
          <a:ln>
            <a:noFill/>
          </a:ln>
        </p:spPr>
      </p:pic>
      <p:pic>
        <p:nvPicPr>
          <p:cNvPr id="100" name="Google Shape;100;p1"/>
          <p:cNvPicPr preferRelativeResize="0"/>
          <p:nvPr/>
        </p:nvPicPr>
        <p:blipFill>
          <a:blip r:embed="rId6">
            <a:alphaModFix/>
          </a:blip>
          <a:stretch>
            <a:fillRect/>
          </a:stretch>
        </p:blipFill>
        <p:spPr>
          <a:xfrm>
            <a:off x="5713675" y="6078250"/>
            <a:ext cx="1779149" cy="1185799"/>
          </a:xfrm>
          <a:prstGeom prst="rect">
            <a:avLst/>
          </a:prstGeom>
          <a:noFill/>
          <a:ln>
            <a:noFill/>
          </a:ln>
        </p:spPr>
      </p:pic>
      <p:pic>
        <p:nvPicPr>
          <p:cNvPr id="101" name="Google Shape;101;p1"/>
          <p:cNvPicPr preferRelativeResize="0"/>
          <p:nvPr/>
        </p:nvPicPr>
        <p:blipFill>
          <a:blip r:embed="rId7">
            <a:alphaModFix/>
          </a:blip>
          <a:stretch>
            <a:fillRect/>
          </a:stretch>
        </p:blipFill>
        <p:spPr>
          <a:xfrm>
            <a:off x="5718450" y="7667938"/>
            <a:ext cx="1779149" cy="1185810"/>
          </a:xfrm>
          <a:prstGeom prst="rect">
            <a:avLst/>
          </a:prstGeom>
          <a:noFill/>
          <a:ln>
            <a:noFill/>
          </a:ln>
        </p:spPr>
      </p:pic>
      <p:pic>
        <p:nvPicPr>
          <p:cNvPr id="102" name="Google Shape;102;p1"/>
          <p:cNvPicPr preferRelativeResize="0"/>
          <p:nvPr/>
        </p:nvPicPr>
        <p:blipFill>
          <a:blip r:embed="rId8">
            <a:alphaModFix/>
          </a:blip>
          <a:stretch>
            <a:fillRect/>
          </a:stretch>
        </p:blipFill>
        <p:spPr>
          <a:xfrm>
            <a:off x="5718450" y="9257625"/>
            <a:ext cx="1779149" cy="1185806"/>
          </a:xfrm>
          <a:prstGeom prst="rect">
            <a:avLst/>
          </a:prstGeom>
          <a:noFill/>
          <a:ln>
            <a:noFill/>
          </a:ln>
        </p:spPr>
      </p:pic>
      <p:pic>
        <p:nvPicPr>
          <p:cNvPr id="103" name="Google Shape;103;p1"/>
          <p:cNvPicPr preferRelativeResize="0"/>
          <p:nvPr/>
        </p:nvPicPr>
        <p:blipFill>
          <a:blip r:embed="rId9">
            <a:alphaModFix/>
          </a:blip>
          <a:stretch>
            <a:fillRect/>
          </a:stretch>
        </p:blipFill>
        <p:spPr>
          <a:xfrm>
            <a:off x="3201551" y="9397350"/>
            <a:ext cx="2077199" cy="138447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292fa565090_0_3"/>
          <p:cNvSpPr txBox="1"/>
          <p:nvPr>
            <p:ph type="ctrTitle"/>
          </p:nvPr>
        </p:nvSpPr>
        <p:spPr>
          <a:xfrm>
            <a:off x="542909" y="2152298"/>
            <a:ext cx="7143900" cy="486600"/>
          </a:xfrm>
          <a:prstGeom prst="rect">
            <a:avLst/>
          </a:prstGeom>
          <a:noFill/>
          <a:ln cap="flat" cmpd="sng" w="31750">
            <a:solidFill>
              <a:schemeClr val="dk1"/>
            </a:solidFill>
            <a:prstDash val="solid"/>
            <a:round/>
            <a:headEnd len="sm" w="sm" type="none"/>
            <a:tailEnd len="sm" w="sm" type="none"/>
          </a:ln>
        </p:spPr>
        <p:txBody>
          <a:bodyPr anchorCtr="0" anchor="b" bIns="54850" lIns="109700" spcFirstLastPara="1" rIns="109700" wrap="square" tIns="54850">
            <a:noAutofit/>
          </a:bodyPr>
          <a:lstStyle/>
          <a:p>
            <a:pPr indent="0" lvl="0" marL="0" rtl="0" algn="ctr">
              <a:lnSpc>
                <a:spcPct val="90000"/>
              </a:lnSpc>
              <a:spcBef>
                <a:spcPts val="0"/>
              </a:spcBef>
              <a:spcAft>
                <a:spcPts val="0"/>
              </a:spcAft>
              <a:buClr>
                <a:schemeClr val="dk1"/>
              </a:buClr>
              <a:buSzPts val="2900"/>
              <a:buFont typeface="Calibri"/>
              <a:buNone/>
            </a:pPr>
            <a:r>
              <a:rPr lang="en-US" sz="2900"/>
              <a:t>NOV</a:t>
            </a:r>
            <a:r>
              <a:rPr lang="en-US" sz="2900"/>
              <a:t> 2023			           Newsletter 23-02</a:t>
            </a:r>
            <a:endParaRPr sz="2900"/>
          </a:p>
        </p:txBody>
      </p:sp>
      <p:pic>
        <p:nvPicPr>
          <p:cNvPr id="109" name="Google Shape;109;g292fa565090_0_3"/>
          <p:cNvPicPr preferRelativeResize="0"/>
          <p:nvPr/>
        </p:nvPicPr>
        <p:blipFill rotWithShape="1">
          <a:blip r:embed="rId3">
            <a:alphaModFix/>
          </a:blip>
          <a:srcRect b="0" l="0" r="0" t="0"/>
          <a:stretch/>
        </p:blipFill>
        <p:spPr>
          <a:xfrm>
            <a:off x="542939" y="129188"/>
            <a:ext cx="7143750" cy="2023110"/>
          </a:xfrm>
          <a:prstGeom prst="rect">
            <a:avLst/>
          </a:prstGeom>
          <a:noFill/>
          <a:ln>
            <a:noFill/>
          </a:ln>
        </p:spPr>
      </p:pic>
      <p:sp>
        <p:nvSpPr>
          <p:cNvPr id="110" name="Google Shape;110;g292fa565090_0_3"/>
          <p:cNvSpPr txBox="1"/>
          <p:nvPr/>
        </p:nvSpPr>
        <p:spPr>
          <a:xfrm>
            <a:off x="548953" y="2823181"/>
            <a:ext cx="2390100" cy="726600"/>
          </a:xfrm>
          <a:prstGeom prst="rect">
            <a:avLst/>
          </a:prstGeom>
          <a:noFill/>
          <a:ln>
            <a:noFill/>
          </a:ln>
        </p:spPr>
        <p:txBody>
          <a:bodyPr anchorCtr="0" anchor="t" bIns="54850" lIns="109700" spcFirstLastPara="1" rIns="109700" wrap="square" tIns="54850">
            <a:spAutoFit/>
          </a:bodyPr>
          <a:lstStyle/>
          <a:p>
            <a:pPr indent="0" lvl="0" marL="0" marR="0" rtl="0" algn="ctr">
              <a:lnSpc>
                <a:spcPct val="100000"/>
              </a:lnSpc>
              <a:spcBef>
                <a:spcPts val="0"/>
              </a:spcBef>
              <a:spcAft>
                <a:spcPts val="0"/>
              </a:spcAft>
              <a:buClr>
                <a:srgbClr val="000000"/>
              </a:buClr>
              <a:buSzPts val="2000"/>
              <a:buFont typeface="Arial"/>
              <a:buNone/>
            </a:pPr>
            <a:r>
              <a:rPr lang="en-US" sz="2000">
                <a:solidFill>
                  <a:schemeClr val="dk1"/>
                </a:solidFill>
                <a:latin typeface="Calibri"/>
                <a:ea typeface="Calibri"/>
                <a:cs typeface="Calibri"/>
                <a:sym typeface="Calibri"/>
              </a:rPr>
              <a:t>Wichita</a:t>
            </a:r>
            <a:r>
              <a:rPr lang="en-US" sz="2000">
                <a:solidFill>
                  <a:schemeClr val="dk1"/>
                </a:solidFill>
                <a:latin typeface="Calibri"/>
                <a:ea typeface="Calibri"/>
                <a:cs typeface="Calibri"/>
                <a:sym typeface="Calibri"/>
              </a:rPr>
              <a:t> Falls Drill Meet</a:t>
            </a:r>
            <a:endParaRPr b="0" i="0" sz="2000" u="none" cap="none" strike="noStrike">
              <a:solidFill>
                <a:schemeClr val="dk1"/>
              </a:solidFill>
              <a:latin typeface="Calibri"/>
              <a:ea typeface="Calibri"/>
              <a:cs typeface="Calibri"/>
              <a:sym typeface="Calibri"/>
            </a:endParaRPr>
          </a:p>
        </p:txBody>
      </p:sp>
      <p:sp>
        <p:nvSpPr>
          <p:cNvPr id="111" name="Google Shape;111;g292fa565090_0_3"/>
          <p:cNvSpPr txBox="1"/>
          <p:nvPr/>
        </p:nvSpPr>
        <p:spPr>
          <a:xfrm>
            <a:off x="577450" y="3549763"/>
            <a:ext cx="2077200" cy="2912100"/>
          </a:xfrm>
          <a:prstGeom prst="rect">
            <a:avLst/>
          </a:prstGeom>
          <a:noFill/>
          <a:ln>
            <a:noFill/>
          </a:ln>
        </p:spPr>
        <p:txBody>
          <a:bodyPr anchorCtr="0" anchor="t" bIns="54850" lIns="109700" spcFirstLastPara="1" rIns="109700" wrap="square" tIns="5485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1"/>
                </a:solidFill>
                <a:latin typeface="Calibri"/>
                <a:ea typeface="Calibri"/>
                <a:cs typeface="Calibri"/>
                <a:sym typeface="Calibri"/>
              </a:rPr>
              <a:t>Overall we came home with many awards. This was a major </a:t>
            </a:r>
            <a:r>
              <a:rPr lang="en-US">
                <a:solidFill>
                  <a:schemeClr val="dk1"/>
                </a:solidFill>
                <a:latin typeface="Calibri"/>
                <a:ea typeface="Calibri"/>
                <a:cs typeface="Calibri"/>
                <a:sym typeface="Calibri"/>
              </a:rPr>
              <a:t>improvement</a:t>
            </a:r>
            <a:r>
              <a:rPr lang="en-US">
                <a:solidFill>
                  <a:schemeClr val="dk1"/>
                </a:solidFill>
                <a:latin typeface="Calibri"/>
                <a:ea typeface="Calibri"/>
                <a:cs typeface="Calibri"/>
                <a:sym typeface="Calibri"/>
              </a:rPr>
              <a:t> from Top of Texas. Our next drill meet will be the Carl Albert Dirty Dozen on 2 December. We would love the support of fellow cadets. In Wichita Falls Drill, Color Guard, and Raiders teams all competed. </a:t>
            </a:r>
            <a:endParaRPr b="0" i="0" sz="1400" u="none" cap="none" strike="noStrike">
              <a:solidFill>
                <a:schemeClr val="dk1"/>
              </a:solidFill>
              <a:latin typeface="Calibri"/>
              <a:ea typeface="Calibri"/>
              <a:cs typeface="Calibri"/>
              <a:sym typeface="Calibri"/>
            </a:endParaRPr>
          </a:p>
        </p:txBody>
      </p:sp>
      <p:sp>
        <p:nvSpPr>
          <p:cNvPr id="112" name="Google Shape;112;g292fa565090_0_3"/>
          <p:cNvSpPr/>
          <p:nvPr/>
        </p:nvSpPr>
        <p:spPr>
          <a:xfrm>
            <a:off x="5513100" y="2885125"/>
            <a:ext cx="2167500" cy="8046000"/>
          </a:xfrm>
          <a:prstGeom prst="rect">
            <a:avLst/>
          </a:prstGeom>
          <a:noFill/>
          <a:ln cap="flat" cmpd="sng" w="12700">
            <a:solidFill>
              <a:srgbClr val="42719B"/>
            </a:solidFill>
            <a:prstDash val="solid"/>
            <a:miter lim="800000"/>
            <a:headEnd len="sm" w="sm" type="none"/>
            <a:tailEnd len="sm" w="sm" type="none"/>
          </a:ln>
        </p:spPr>
        <p:txBody>
          <a:bodyPr anchorCtr="0" anchor="ctr" bIns="54850" lIns="109700" spcFirstLastPara="1" rIns="109700" wrap="square" tIns="548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Calibri"/>
              <a:ea typeface="Calibri"/>
              <a:cs typeface="Calibri"/>
              <a:sym typeface="Calibri"/>
            </a:endParaRPr>
          </a:p>
        </p:txBody>
      </p:sp>
      <p:sp>
        <p:nvSpPr>
          <p:cNvPr id="113" name="Google Shape;113;g292fa565090_0_3"/>
          <p:cNvSpPr txBox="1"/>
          <p:nvPr/>
        </p:nvSpPr>
        <p:spPr>
          <a:xfrm>
            <a:off x="3214635" y="2823175"/>
            <a:ext cx="2022900" cy="529500"/>
          </a:xfrm>
          <a:prstGeom prst="rect">
            <a:avLst/>
          </a:prstGeom>
          <a:noFill/>
          <a:ln>
            <a:noFill/>
          </a:ln>
        </p:spPr>
        <p:txBody>
          <a:bodyPr anchorCtr="0" anchor="t" bIns="109700" lIns="109700" spcFirstLastPara="1" rIns="109700" wrap="square" tIns="109700">
            <a:sp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Reminders</a:t>
            </a:r>
            <a:endParaRPr b="0" i="0" sz="1800" u="none" cap="none" strike="noStrike">
              <a:solidFill>
                <a:srgbClr val="000000"/>
              </a:solidFill>
              <a:latin typeface="Calibri"/>
              <a:ea typeface="Calibri"/>
              <a:cs typeface="Calibri"/>
              <a:sym typeface="Calibri"/>
            </a:endParaRPr>
          </a:p>
        </p:txBody>
      </p:sp>
      <p:sp>
        <p:nvSpPr>
          <p:cNvPr id="114" name="Google Shape;114;g292fa565090_0_3"/>
          <p:cNvSpPr txBox="1"/>
          <p:nvPr/>
        </p:nvSpPr>
        <p:spPr>
          <a:xfrm>
            <a:off x="3259775" y="3241675"/>
            <a:ext cx="2077200" cy="3023100"/>
          </a:xfrm>
          <a:prstGeom prst="rect">
            <a:avLst/>
          </a:prstGeom>
          <a:noFill/>
          <a:ln>
            <a:noFill/>
          </a:ln>
        </p:spPr>
        <p:txBody>
          <a:bodyPr anchorCtr="0" anchor="t" bIns="109700" lIns="109700" spcFirstLastPara="1" rIns="109700" wrap="square" tIns="109700">
            <a:spAutoFit/>
          </a:bodyPr>
          <a:lstStyle/>
          <a:p>
            <a:pPr indent="-317500" lvl="0" marL="457200" marR="0" rtl="0" algn="l">
              <a:lnSpc>
                <a:spcPct val="100000"/>
              </a:lnSpc>
              <a:spcBef>
                <a:spcPts val="0"/>
              </a:spcBef>
              <a:spcAft>
                <a:spcPts val="0"/>
              </a:spcAft>
              <a:buSzPts val="1400"/>
              <a:buFont typeface="Calibri"/>
              <a:buChar char="●"/>
            </a:pPr>
            <a:r>
              <a:rPr lang="en-US">
                <a:latin typeface="Calibri"/>
                <a:ea typeface="Calibri"/>
                <a:cs typeface="Calibri"/>
                <a:sym typeface="Calibri"/>
              </a:rPr>
              <a:t>Please </a:t>
            </a:r>
            <a:r>
              <a:rPr lang="en-US">
                <a:latin typeface="Calibri"/>
                <a:ea typeface="Calibri"/>
                <a:cs typeface="Calibri"/>
                <a:sym typeface="Calibri"/>
              </a:rPr>
              <a:t>remember</a:t>
            </a:r>
            <a:r>
              <a:rPr lang="en-US">
                <a:latin typeface="Calibri"/>
                <a:ea typeface="Calibri"/>
                <a:cs typeface="Calibri"/>
                <a:sym typeface="Calibri"/>
              </a:rPr>
              <a:t> when you wear the uniform you are representing the </a:t>
            </a:r>
            <a:r>
              <a:rPr lang="en-US">
                <a:latin typeface="Calibri"/>
                <a:ea typeface="Calibri"/>
                <a:cs typeface="Calibri"/>
                <a:sym typeface="Calibri"/>
              </a:rPr>
              <a:t>battalion</a:t>
            </a:r>
            <a:r>
              <a:rPr lang="en-US">
                <a:latin typeface="Calibri"/>
                <a:ea typeface="Calibri"/>
                <a:cs typeface="Calibri"/>
                <a:sym typeface="Calibri"/>
              </a:rPr>
              <a:t>. </a:t>
            </a:r>
            <a:endParaRPr>
              <a:latin typeface="Calibri"/>
              <a:ea typeface="Calibri"/>
              <a:cs typeface="Calibri"/>
              <a:sym typeface="Calibri"/>
            </a:endParaRPr>
          </a:p>
          <a:p>
            <a:pPr indent="-317500" lvl="0" marL="457200" marR="0" rtl="0" algn="l">
              <a:lnSpc>
                <a:spcPct val="100000"/>
              </a:lnSpc>
              <a:spcBef>
                <a:spcPts val="0"/>
              </a:spcBef>
              <a:spcAft>
                <a:spcPts val="0"/>
              </a:spcAft>
              <a:buSzPts val="1400"/>
              <a:buFont typeface="Calibri"/>
              <a:buChar char="●"/>
            </a:pPr>
            <a:r>
              <a:rPr lang="en-US">
                <a:latin typeface="Calibri"/>
                <a:ea typeface="Calibri"/>
                <a:cs typeface="Calibri"/>
                <a:sym typeface="Calibri"/>
              </a:rPr>
              <a:t>There are drill meets and sports that our cadets practice hard for so come out and support them. </a:t>
            </a:r>
            <a:endParaRPr>
              <a:latin typeface="Calibri"/>
              <a:ea typeface="Calibri"/>
              <a:cs typeface="Calibri"/>
              <a:sym typeface="Calibri"/>
            </a:endParaRPr>
          </a:p>
          <a:p>
            <a:pPr indent="-317500" lvl="0" marL="457200" marR="0" rtl="0" algn="l">
              <a:lnSpc>
                <a:spcPct val="100000"/>
              </a:lnSpc>
              <a:spcBef>
                <a:spcPts val="0"/>
              </a:spcBef>
              <a:spcAft>
                <a:spcPts val="0"/>
              </a:spcAft>
              <a:buSzPts val="1400"/>
              <a:buFont typeface="Calibri"/>
              <a:buChar char="●"/>
            </a:pPr>
            <a:r>
              <a:rPr lang="en-US">
                <a:latin typeface="Calibri"/>
                <a:ea typeface="Calibri"/>
                <a:cs typeface="Calibri"/>
                <a:sym typeface="Calibri"/>
              </a:rPr>
              <a:t>Keep the building clean</a:t>
            </a:r>
            <a:endParaRPr b="0" i="0" sz="1400" u="none" cap="none" strike="noStrike">
              <a:solidFill>
                <a:srgbClr val="000000"/>
              </a:solidFill>
              <a:latin typeface="Calibri"/>
              <a:ea typeface="Calibri"/>
              <a:cs typeface="Calibri"/>
              <a:sym typeface="Calibri"/>
            </a:endParaRPr>
          </a:p>
        </p:txBody>
      </p:sp>
      <p:sp>
        <p:nvSpPr>
          <p:cNvPr id="115" name="Google Shape;115;g292fa565090_0_3"/>
          <p:cNvSpPr/>
          <p:nvPr/>
        </p:nvSpPr>
        <p:spPr>
          <a:xfrm>
            <a:off x="3042871" y="2885125"/>
            <a:ext cx="2366400" cy="8046000"/>
          </a:xfrm>
          <a:prstGeom prst="rect">
            <a:avLst/>
          </a:prstGeom>
          <a:noFill/>
          <a:ln cap="flat" cmpd="sng" w="12700">
            <a:solidFill>
              <a:srgbClr val="42719B"/>
            </a:solidFill>
            <a:prstDash val="solid"/>
            <a:miter lim="800000"/>
            <a:headEnd len="sm" w="sm" type="none"/>
            <a:tailEnd len="sm" w="sm" type="none"/>
          </a:ln>
        </p:spPr>
        <p:txBody>
          <a:bodyPr anchorCtr="0" anchor="ctr" bIns="54850" lIns="109700" spcFirstLastPara="1" rIns="109700" wrap="square" tIns="548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Calibri"/>
              <a:ea typeface="Calibri"/>
              <a:cs typeface="Calibri"/>
              <a:sym typeface="Calibri"/>
            </a:endParaRPr>
          </a:p>
        </p:txBody>
      </p:sp>
      <p:sp>
        <p:nvSpPr>
          <p:cNvPr id="116" name="Google Shape;116;g292fa565090_0_3"/>
          <p:cNvSpPr/>
          <p:nvPr/>
        </p:nvSpPr>
        <p:spPr>
          <a:xfrm>
            <a:off x="494710" y="2885130"/>
            <a:ext cx="2366400" cy="8046000"/>
          </a:xfrm>
          <a:prstGeom prst="rect">
            <a:avLst/>
          </a:prstGeom>
          <a:noFill/>
          <a:ln cap="flat" cmpd="sng" w="12700">
            <a:solidFill>
              <a:srgbClr val="42719B"/>
            </a:solidFill>
            <a:prstDash val="solid"/>
            <a:miter lim="800000"/>
            <a:headEnd len="sm" w="sm" type="none"/>
            <a:tailEnd len="sm" w="sm" type="none"/>
          </a:ln>
        </p:spPr>
        <p:txBody>
          <a:bodyPr anchorCtr="0" anchor="ctr" bIns="54850" lIns="109700" spcFirstLastPara="1" rIns="109700" wrap="square" tIns="548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Calibri"/>
              <a:ea typeface="Calibri"/>
              <a:cs typeface="Calibri"/>
              <a:sym typeface="Calibri"/>
            </a:endParaRPr>
          </a:p>
        </p:txBody>
      </p:sp>
      <p:sp>
        <p:nvSpPr>
          <p:cNvPr id="117" name="Google Shape;117;g292fa565090_0_3"/>
          <p:cNvSpPr txBox="1"/>
          <p:nvPr/>
        </p:nvSpPr>
        <p:spPr>
          <a:xfrm>
            <a:off x="3217950" y="6092538"/>
            <a:ext cx="1938300" cy="4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Calibri"/>
                <a:ea typeface="Calibri"/>
                <a:cs typeface="Calibri"/>
                <a:sym typeface="Calibri"/>
              </a:rPr>
              <a:t>Cadet Interviews</a:t>
            </a:r>
            <a:endParaRPr sz="2000">
              <a:latin typeface="Calibri"/>
              <a:ea typeface="Calibri"/>
              <a:cs typeface="Calibri"/>
              <a:sym typeface="Calibri"/>
            </a:endParaRPr>
          </a:p>
        </p:txBody>
      </p:sp>
      <p:sp>
        <p:nvSpPr>
          <p:cNvPr id="118" name="Google Shape;118;g292fa565090_0_3"/>
          <p:cNvSpPr txBox="1"/>
          <p:nvPr/>
        </p:nvSpPr>
        <p:spPr>
          <a:xfrm>
            <a:off x="3217950" y="6554525"/>
            <a:ext cx="1938300" cy="28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Question: Why did you choose to be in JROTC?</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a:latin typeface="Calibri"/>
                <a:ea typeface="Calibri"/>
                <a:cs typeface="Calibri"/>
                <a:sym typeface="Calibri"/>
              </a:rPr>
              <a:t>LET- 1: Twyman, W</a:t>
            </a:r>
            <a:endParaRPr>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a:latin typeface="Calibri"/>
                <a:ea typeface="Calibri"/>
                <a:cs typeface="Calibri"/>
                <a:sym typeface="Calibri"/>
              </a:rPr>
              <a:t>“I joined JROTC to better my ability to perform customs and courtesies in a program called thes Civil Air Patrol.”</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119" name="Google Shape;119;g292fa565090_0_3"/>
          <p:cNvSpPr txBox="1"/>
          <p:nvPr/>
        </p:nvSpPr>
        <p:spPr>
          <a:xfrm>
            <a:off x="5657700" y="2823175"/>
            <a:ext cx="2022900" cy="6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LET-2: Lyon, D</a:t>
            </a:r>
            <a:endParaRPr sz="18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“I'm in JROTC because it provides opportunities for personal growth and leadership development. It teaches me valuable life skills like discipline, teamwork, and effective communication”</a:t>
            </a:r>
            <a:endParaRPr sz="12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LET-3: Cranford, A</a:t>
            </a:r>
            <a:endParaRPr sz="1800">
              <a:latin typeface="Calibri"/>
              <a:ea typeface="Calibri"/>
              <a:cs typeface="Calibri"/>
              <a:sym typeface="Calibri"/>
            </a:endParaRPr>
          </a:p>
          <a:p>
            <a:pPr indent="0" lvl="0" marL="0" rtl="0" algn="l">
              <a:spcBef>
                <a:spcPts val="0"/>
              </a:spcBef>
              <a:spcAft>
                <a:spcPts val="0"/>
              </a:spcAft>
              <a:buNone/>
            </a:pPr>
            <a:r>
              <a:rPr lang="en-US" sz="1000">
                <a:latin typeface="Calibri"/>
                <a:ea typeface="Calibri"/>
                <a:cs typeface="Calibri"/>
                <a:sym typeface="Calibri"/>
              </a:rPr>
              <a:t>“I am in JROTC because I was trying to find something that interested me in high school in my freshman year. Being in JROTC will help me determine what I want to do for my future so I am sticking with it.”</a:t>
            </a:r>
            <a:endParaRPr sz="10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LET-4:Bacon, A</a:t>
            </a:r>
            <a:endParaRPr sz="1800">
              <a:latin typeface="Calibri"/>
              <a:ea typeface="Calibri"/>
              <a:cs typeface="Calibri"/>
              <a:sym typeface="Calibri"/>
            </a:endParaRPr>
          </a:p>
          <a:p>
            <a:pPr indent="0" lvl="0" marL="0" rtl="0" algn="l">
              <a:spcBef>
                <a:spcPts val="0"/>
              </a:spcBef>
              <a:spcAft>
                <a:spcPts val="0"/>
              </a:spcAft>
              <a:buNone/>
            </a:pPr>
            <a:r>
              <a:rPr lang="en-US" sz="1000">
                <a:latin typeface="Calibri"/>
                <a:ea typeface="Calibri"/>
                <a:cs typeface="Calibri"/>
                <a:sym typeface="Calibri"/>
              </a:rPr>
              <a:t>“I have involvement with other junior military programs prior to highschool and wanted to continue that until I graduated, aiming to join the military in some capacity after.”</a:t>
            </a:r>
            <a:endParaRPr sz="1000">
              <a:latin typeface="Calibri"/>
              <a:ea typeface="Calibri"/>
              <a:cs typeface="Calibri"/>
              <a:sym typeface="Calibri"/>
            </a:endParaRPr>
          </a:p>
        </p:txBody>
      </p:sp>
      <p:sp>
        <p:nvSpPr>
          <p:cNvPr id="120" name="Google Shape;120;g292fa565090_0_3"/>
          <p:cNvSpPr txBox="1"/>
          <p:nvPr/>
        </p:nvSpPr>
        <p:spPr>
          <a:xfrm>
            <a:off x="5657700" y="2823163"/>
            <a:ext cx="1938300" cy="4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Calibri"/>
                <a:ea typeface="Calibri"/>
                <a:cs typeface="Calibri"/>
                <a:sym typeface="Calibri"/>
              </a:rPr>
              <a:t>Cadet Interviews</a:t>
            </a:r>
            <a:endParaRPr sz="2000">
              <a:latin typeface="Calibri"/>
              <a:ea typeface="Calibri"/>
              <a:cs typeface="Calibri"/>
              <a:sym typeface="Calibri"/>
            </a:endParaRPr>
          </a:p>
        </p:txBody>
      </p:sp>
      <p:pic>
        <p:nvPicPr>
          <p:cNvPr id="121" name="Google Shape;121;g292fa565090_0_3"/>
          <p:cNvPicPr preferRelativeResize="0"/>
          <p:nvPr/>
        </p:nvPicPr>
        <p:blipFill>
          <a:blip r:embed="rId4">
            <a:alphaModFix/>
          </a:blip>
          <a:stretch>
            <a:fillRect/>
          </a:stretch>
        </p:blipFill>
        <p:spPr>
          <a:xfrm>
            <a:off x="670250" y="6461875"/>
            <a:ext cx="1891599" cy="1418723"/>
          </a:xfrm>
          <a:prstGeom prst="rect">
            <a:avLst/>
          </a:prstGeom>
          <a:noFill/>
          <a:ln>
            <a:noFill/>
          </a:ln>
        </p:spPr>
      </p:pic>
      <p:pic>
        <p:nvPicPr>
          <p:cNvPr id="122" name="Google Shape;122;g292fa565090_0_3"/>
          <p:cNvPicPr preferRelativeResize="0"/>
          <p:nvPr/>
        </p:nvPicPr>
        <p:blipFill>
          <a:blip r:embed="rId5">
            <a:alphaModFix/>
          </a:blip>
          <a:stretch>
            <a:fillRect/>
          </a:stretch>
        </p:blipFill>
        <p:spPr>
          <a:xfrm>
            <a:off x="3539712" y="8837975"/>
            <a:ext cx="1517330" cy="2023101"/>
          </a:xfrm>
          <a:prstGeom prst="rect">
            <a:avLst/>
          </a:prstGeom>
          <a:noFill/>
          <a:ln>
            <a:noFill/>
          </a:ln>
        </p:spPr>
      </p:pic>
      <p:pic>
        <p:nvPicPr>
          <p:cNvPr id="123" name="Google Shape;123;g292fa565090_0_3"/>
          <p:cNvPicPr preferRelativeResize="0"/>
          <p:nvPr/>
        </p:nvPicPr>
        <p:blipFill rotWithShape="1">
          <a:blip r:embed="rId6">
            <a:alphaModFix/>
          </a:blip>
          <a:srcRect b="0" l="0" r="11253" t="29795"/>
          <a:stretch/>
        </p:blipFill>
        <p:spPr>
          <a:xfrm>
            <a:off x="6258075" y="9449825"/>
            <a:ext cx="1337933" cy="1411251"/>
          </a:xfrm>
          <a:prstGeom prst="rect">
            <a:avLst/>
          </a:prstGeom>
          <a:noFill/>
          <a:ln>
            <a:noFill/>
          </a:ln>
        </p:spPr>
      </p:pic>
      <p:pic>
        <p:nvPicPr>
          <p:cNvPr id="124" name="Google Shape;124;g292fa565090_0_3"/>
          <p:cNvPicPr preferRelativeResize="0"/>
          <p:nvPr/>
        </p:nvPicPr>
        <p:blipFill>
          <a:blip r:embed="rId7">
            <a:alphaModFix/>
          </a:blip>
          <a:stretch>
            <a:fillRect/>
          </a:stretch>
        </p:blipFill>
        <p:spPr>
          <a:xfrm>
            <a:off x="6170663" y="4724245"/>
            <a:ext cx="852375" cy="1136500"/>
          </a:xfrm>
          <a:prstGeom prst="rect">
            <a:avLst/>
          </a:prstGeom>
          <a:noFill/>
          <a:ln>
            <a:noFill/>
          </a:ln>
        </p:spPr>
      </p:pic>
      <p:pic>
        <p:nvPicPr>
          <p:cNvPr id="125" name="Google Shape;125;g292fa565090_0_3"/>
          <p:cNvPicPr preferRelativeResize="0"/>
          <p:nvPr/>
        </p:nvPicPr>
        <p:blipFill>
          <a:blip r:embed="rId8">
            <a:alphaModFix/>
          </a:blip>
          <a:stretch>
            <a:fillRect/>
          </a:stretch>
        </p:blipFill>
        <p:spPr>
          <a:xfrm>
            <a:off x="670250" y="7976325"/>
            <a:ext cx="1891599" cy="1260762"/>
          </a:xfrm>
          <a:prstGeom prst="rect">
            <a:avLst/>
          </a:prstGeom>
          <a:noFill/>
          <a:ln>
            <a:noFill/>
          </a:ln>
        </p:spPr>
      </p:pic>
      <p:pic>
        <p:nvPicPr>
          <p:cNvPr id="126" name="Google Shape;126;g292fa565090_0_3"/>
          <p:cNvPicPr preferRelativeResize="0"/>
          <p:nvPr/>
        </p:nvPicPr>
        <p:blipFill>
          <a:blip r:embed="rId9">
            <a:alphaModFix/>
          </a:blip>
          <a:stretch>
            <a:fillRect/>
          </a:stretch>
        </p:blipFill>
        <p:spPr>
          <a:xfrm>
            <a:off x="5964625" y="7044125"/>
            <a:ext cx="1058425" cy="1411251"/>
          </a:xfrm>
          <a:prstGeom prst="rect">
            <a:avLst/>
          </a:prstGeom>
          <a:noFill/>
          <a:ln>
            <a:noFill/>
          </a:ln>
        </p:spPr>
      </p:pic>
      <p:pic>
        <p:nvPicPr>
          <p:cNvPr id="127" name="Google Shape;127;g292fa565090_0_3"/>
          <p:cNvPicPr preferRelativeResize="0"/>
          <p:nvPr/>
        </p:nvPicPr>
        <p:blipFill>
          <a:blip r:embed="rId10">
            <a:alphaModFix/>
          </a:blip>
          <a:stretch>
            <a:fillRect/>
          </a:stretch>
        </p:blipFill>
        <p:spPr>
          <a:xfrm>
            <a:off x="577450" y="9332800"/>
            <a:ext cx="1058426" cy="1589192"/>
          </a:xfrm>
          <a:prstGeom prst="rect">
            <a:avLst/>
          </a:prstGeom>
          <a:noFill/>
          <a:ln>
            <a:noFill/>
          </a:ln>
        </p:spPr>
      </p:pic>
      <p:pic>
        <p:nvPicPr>
          <p:cNvPr id="128" name="Google Shape;128;g292fa565090_0_3"/>
          <p:cNvPicPr preferRelativeResize="0"/>
          <p:nvPr/>
        </p:nvPicPr>
        <p:blipFill>
          <a:blip r:embed="rId11">
            <a:alphaModFix/>
          </a:blip>
          <a:stretch>
            <a:fillRect/>
          </a:stretch>
        </p:blipFill>
        <p:spPr>
          <a:xfrm>
            <a:off x="1736037" y="9332800"/>
            <a:ext cx="1058424" cy="158804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2022-10-18T15:12:38Z</dcterms:created>
  <dc:creator>JROTC</dc:creator>
</cp:coreProperties>
</file>